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4" r:id="rId7"/>
    <p:sldId id="261" r:id="rId8"/>
    <p:sldId id="262" r:id="rId9"/>
    <p:sldId id="263" r:id="rId10"/>
    <p:sldId id="265" r:id="rId11"/>
    <p:sldId id="266" r:id="rId12"/>
    <p:sldId id="278" r:id="rId13"/>
    <p:sldId id="276" r:id="rId14"/>
    <p:sldId id="277" r:id="rId15"/>
    <p:sldId id="280" r:id="rId16"/>
    <p:sldId id="281" r:id="rId17"/>
    <p:sldId id="267" r:id="rId18"/>
    <p:sldId id="268" r:id="rId19"/>
    <p:sldId id="269" r:id="rId20"/>
    <p:sldId id="274" r:id="rId21"/>
    <p:sldId id="279" r:id="rId22"/>
    <p:sldId id="273" r:id="rId23"/>
    <p:sldId id="271" r:id="rId24"/>
    <p:sldId id="270" r:id="rId25"/>
    <p:sldId id="275" r:id="rId26"/>
    <p:sldId id="286" r:id="rId27"/>
    <p:sldId id="282" r:id="rId28"/>
    <p:sldId id="283" r:id="rId29"/>
    <p:sldId id="285" r:id="rId30"/>
    <p:sldId id="28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sha Swaminathan" userId="dbe3c6b16ad0635b" providerId="Windows Live" clId="Web-{7E43082A-8B00-4816-9AE1-8E93E31C3761}"/>
    <pc:docChg chg="modSld">
      <pc:chgData name="Anusha Swaminathan" userId="dbe3c6b16ad0635b" providerId="Windows Live" clId="Web-{7E43082A-8B00-4816-9AE1-8E93E31C3761}" dt="2018-12-17T09:35:43.283" v="105" actId="20577"/>
      <pc:docMkLst>
        <pc:docMk/>
      </pc:docMkLst>
      <pc:sldChg chg="addSp modSp">
        <pc:chgData name="Anusha Swaminathan" userId="dbe3c6b16ad0635b" providerId="Windows Live" clId="Web-{7E43082A-8B00-4816-9AE1-8E93E31C3761}" dt="2018-12-17T09:32:38.422" v="84" actId="1076"/>
        <pc:sldMkLst>
          <pc:docMk/>
          <pc:sldMk cId="109857222" sldId="256"/>
        </pc:sldMkLst>
        <pc:spChg chg="mod">
          <ac:chgData name="Anusha Swaminathan" userId="dbe3c6b16ad0635b" providerId="Windows Live" clId="Web-{7E43082A-8B00-4816-9AE1-8E93E31C3761}" dt="2018-12-17T09:32:24.172" v="78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Anusha Swaminathan" userId="dbe3c6b16ad0635b" providerId="Windows Live" clId="Web-{7E43082A-8B00-4816-9AE1-8E93E31C3761}" dt="2018-12-17T09:32:38.422" v="84" actId="1076"/>
          <ac:picMkLst>
            <pc:docMk/>
            <pc:sldMk cId="109857222" sldId="256"/>
            <ac:picMk id="4" creationId="{EC0787CE-690D-47C3-8597-1577C0092139}"/>
          </ac:picMkLst>
        </pc:picChg>
      </pc:sldChg>
      <pc:sldChg chg="addSp modSp addAnim modAnim">
        <pc:chgData name="Anusha Swaminathan" userId="dbe3c6b16ad0635b" providerId="Windows Live" clId="Web-{7E43082A-8B00-4816-9AE1-8E93E31C3761}" dt="2018-12-17T09:27:17.574" v="17" actId="20577"/>
        <pc:sldMkLst>
          <pc:docMk/>
          <pc:sldMk cId="1367506073" sldId="257"/>
        </pc:sldMkLst>
        <pc:spChg chg="mod">
          <ac:chgData name="Anusha Swaminathan" userId="dbe3c6b16ad0635b" providerId="Windows Live" clId="Web-{7E43082A-8B00-4816-9AE1-8E93E31C3761}" dt="2018-12-17T09:27:17.574" v="17" actId="20577"/>
          <ac:spMkLst>
            <pc:docMk/>
            <pc:sldMk cId="1367506073" sldId="257"/>
            <ac:spMk id="3" creationId="{D12E6A5D-337B-44ED-ABA4-9CE7402DEC7B}"/>
          </ac:spMkLst>
        </pc:spChg>
        <pc:picChg chg="add mod">
          <ac:chgData name="Anusha Swaminathan" userId="dbe3c6b16ad0635b" providerId="Windows Live" clId="Web-{7E43082A-8B00-4816-9AE1-8E93E31C3761}" dt="2018-12-17T09:21:36.774" v="2" actId="14100"/>
          <ac:picMkLst>
            <pc:docMk/>
            <pc:sldMk cId="1367506073" sldId="257"/>
            <ac:picMk id="4" creationId="{BE247625-E4B6-4708-83F7-852DCEA0D4E5}"/>
          </ac:picMkLst>
        </pc:picChg>
        <pc:picChg chg="add mod">
          <ac:chgData name="Anusha Swaminathan" userId="dbe3c6b16ad0635b" providerId="Windows Live" clId="Web-{7E43082A-8B00-4816-9AE1-8E93E31C3761}" dt="2018-12-17T09:23:43.541" v="7" actId="1076"/>
          <ac:picMkLst>
            <pc:docMk/>
            <pc:sldMk cId="1367506073" sldId="257"/>
            <ac:picMk id="6" creationId="{FCC67AF0-54A0-4AAD-A767-9B9E3E271E5A}"/>
          </ac:picMkLst>
        </pc:picChg>
        <pc:picChg chg="add mod">
          <ac:chgData name="Anusha Swaminathan" userId="dbe3c6b16ad0635b" providerId="Windows Live" clId="Web-{7E43082A-8B00-4816-9AE1-8E93E31C3761}" dt="2018-12-17T09:26:48.637" v="12" actId="14100"/>
          <ac:picMkLst>
            <pc:docMk/>
            <pc:sldMk cId="1367506073" sldId="257"/>
            <ac:picMk id="8" creationId="{304749D3-755D-43C1-9D34-49C9CE7785A5}"/>
          </ac:picMkLst>
        </pc:picChg>
      </pc:sldChg>
      <pc:sldChg chg="addSp modSp">
        <pc:chgData name="Anusha Swaminathan" userId="dbe3c6b16ad0635b" providerId="Windows Live" clId="Web-{7E43082A-8B00-4816-9AE1-8E93E31C3761}" dt="2018-12-17T09:31:17.608" v="41" actId="14100"/>
        <pc:sldMkLst>
          <pc:docMk/>
          <pc:sldMk cId="1689794750" sldId="259"/>
        </pc:sldMkLst>
        <pc:spChg chg="mod">
          <ac:chgData name="Anusha Swaminathan" userId="dbe3c6b16ad0635b" providerId="Windows Live" clId="Web-{7E43082A-8B00-4816-9AE1-8E93E31C3761}" dt="2018-12-17T09:31:09.671" v="37" actId="20577"/>
          <ac:spMkLst>
            <pc:docMk/>
            <pc:sldMk cId="1689794750" sldId="259"/>
            <ac:spMk id="3" creationId="{9BC19511-860C-49D0-966E-115637D5E33A}"/>
          </ac:spMkLst>
        </pc:spChg>
        <pc:picChg chg="add mod">
          <ac:chgData name="Anusha Swaminathan" userId="dbe3c6b16ad0635b" providerId="Windows Live" clId="Web-{7E43082A-8B00-4816-9AE1-8E93E31C3761}" dt="2018-12-17T09:31:17.608" v="41" actId="14100"/>
          <ac:picMkLst>
            <pc:docMk/>
            <pc:sldMk cId="1689794750" sldId="259"/>
            <ac:picMk id="4" creationId="{EFDA14CA-0AC6-45AE-A1C7-E56B27461FFE}"/>
          </ac:picMkLst>
        </pc:picChg>
      </pc:sldChg>
      <pc:sldChg chg="modSp">
        <pc:chgData name="Anusha Swaminathan" userId="dbe3c6b16ad0635b" providerId="Windows Live" clId="Web-{7E43082A-8B00-4816-9AE1-8E93E31C3761}" dt="2018-12-17T09:34:01.141" v="93" actId="20577"/>
        <pc:sldMkLst>
          <pc:docMk/>
          <pc:sldMk cId="1166991064" sldId="260"/>
        </pc:sldMkLst>
        <pc:spChg chg="mod">
          <ac:chgData name="Anusha Swaminathan" userId="dbe3c6b16ad0635b" providerId="Windows Live" clId="Web-{7E43082A-8B00-4816-9AE1-8E93E31C3761}" dt="2018-12-17T09:34:01.141" v="93" actId="20577"/>
          <ac:spMkLst>
            <pc:docMk/>
            <pc:sldMk cId="1166991064" sldId="260"/>
            <ac:spMk id="2" creationId="{0E7BA829-B646-4E23-85C1-8980BA74F65C}"/>
          </ac:spMkLst>
        </pc:spChg>
      </pc:sldChg>
      <pc:sldChg chg="modSp">
        <pc:chgData name="Anusha Swaminathan" userId="dbe3c6b16ad0635b" providerId="Windows Live" clId="Web-{7E43082A-8B00-4816-9AE1-8E93E31C3761}" dt="2018-12-17T09:35:43.283" v="104" actId="20577"/>
        <pc:sldMkLst>
          <pc:docMk/>
          <pc:sldMk cId="1977342073" sldId="264"/>
        </pc:sldMkLst>
        <pc:spChg chg="mod">
          <ac:chgData name="Anusha Swaminathan" userId="dbe3c6b16ad0635b" providerId="Windows Live" clId="Web-{7E43082A-8B00-4816-9AE1-8E93E31C3761}" dt="2018-12-17T09:35:43.283" v="104" actId="20577"/>
          <ac:spMkLst>
            <pc:docMk/>
            <pc:sldMk cId="1977342073" sldId="264"/>
            <ac:spMk id="3" creationId="{A30B6731-57B0-48A4-8495-E46CEB22CF63}"/>
          </ac:spMkLst>
        </pc:spChg>
      </pc:sldChg>
    </pc:docChg>
  </pc:docChgLst>
  <pc:docChgLst>
    <pc:chgData name="Anusha Swaminathan" userId="dbe3c6b16ad0635b" providerId="Windows Live" clId="Web-{F72547B1-4CCF-49C8-84BA-909B1AD81591}"/>
    <pc:docChg chg="addSld delSld modSld sldOrd">
      <pc:chgData name="Anusha Swaminathan" userId="dbe3c6b16ad0635b" providerId="Windows Live" clId="Web-{F72547B1-4CCF-49C8-84BA-909B1AD81591}" dt="2018-12-17T08:58:02.015" v="1231" actId="20577"/>
      <pc:docMkLst>
        <pc:docMk/>
      </pc:docMkLst>
      <pc:sldChg chg="modSp">
        <pc:chgData name="Anusha Swaminathan" userId="dbe3c6b16ad0635b" providerId="Windows Live" clId="Web-{F72547B1-4CCF-49C8-84BA-909B1AD81591}" dt="2018-12-17T08:55:14.515" v="1218" actId="20577"/>
        <pc:sldMkLst>
          <pc:docMk/>
          <pc:sldMk cId="1367506073" sldId="257"/>
        </pc:sldMkLst>
        <pc:spChg chg="mod">
          <ac:chgData name="Anusha Swaminathan" userId="dbe3c6b16ad0635b" providerId="Windows Live" clId="Web-{F72547B1-4CCF-49C8-84BA-909B1AD81591}" dt="2018-12-17T08:55:14.515" v="1218" actId="20577"/>
          <ac:spMkLst>
            <pc:docMk/>
            <pc:sldMk cId="1367506073" sldId="257"/>
            <ac:spMk id="3" creationId="{D12E6A5D-337B-44ED-ABA4-9CE7402DEC7B}"/>
          </ac:spMkLst>
        </pc:spChg>
      </pc:sldChg>
      <pc:sldChg chg="modSp">
        <pc:chgData name="Anusha Swaminathan" userId="dbe3c6b16ad0635b" providerId="Windows Live" clId="Web-{F72547B1-4CCF-49C8-84BA-909B1AD81591}" dt="2018-12-17T08:02:02.117" v="58" actId="20577"/>
        <pc:sldMkLst>
          <pc:docMk/>
          <pc:sldMk cId="278256622" sldId="258"/>
        </pc:sldMkLst>
        <pc:spChg chg="mod">
          <ac:chgData name="Anusha Swaminathan" userId="dbe3c6b16ad0635b" providerId="Windows Live" clId="Web-{F72547B1-4CCF-49C8-84BA-909B1AD81591}" dt="2018-12-17T08:01:57.085" v="55" actId="14100"/>
          <ac:spMkLst>
            <pc:docMk/>
            <pc:sldMk cId="278256622" sldId="258"/>
            <ac:spMk id="2" creationId="{F1A3FB7D-9774-455F-AA46-724E5FBCBA11}"/>
          </ac:spMkLst>
        </pc:spChg>
        <pc:spChg chg="mod">
          <ac:chgData name="Anusha Swaminathan" userId="dbe3c6b16ad0635b" providerId="Windows Live" clId="Web-{F72547B1-4CCF-49C8-84BA-909B1AD81591}" dt="2018-12-17T08:02:02.117" v="58" actId="20577"/>
          <ac:spMkLst>
            <pc:docMk/>
            <pc:sldMk cId="278256622" sldId="258"/>
            <ac:spMk id="3" creationId="{7B3A8569-A110-49E0-B8E6-C53FBA04F6C9}"/>
          </ac:spMkLst>
        </pc:spChg>
      </pc:sldChg>
      <pc:sldChg chg="modSp">
        <pc:chgData name="Anusha Swaminathan" userId="dbe3c6b16ad0635b" providerId="Windows Live" clId="Web-{F72547B1-4CCF-49C8-84BA-909B1AD81591}" dt="2018-12-17T08:00:28.757" v="4" actId="20577"/>
        <pc:sldMkLst>
          <pc:docMk/>
          <pc:sldMk cId="1166991064" sldId="260"/>
        </pc:sldMkLst>
        <pc:spChg chg="mod">
          <ac:chgData name="Anusha Swaminathan" userId="dbe3c6b16ad0635b" providerId="Windows Live" clId="Web-{F72547B1-4CCF-49C8-84BA-909B1AD81591}" dt="2018-12-17T08:00:28.757" v="4" actId="20577"/>
          <ac:spMkLst>
            <pc:docMk/>
            <pc:sldMk cId="1166991064" sldId="260"/>
            <ac:spMk id="3" creationId="{B3691E0F-C2F1-4092-92A0-FD093CBDB9F2}"/>
          </ac:spMkLst>
        </pc:spChg>
      </pc:sldChg>
      <pc:sldChg chg="addSp modSp addAnim modAnim">
        <pc:chgData name="Anusha Swaminathan" userId="dbe3c6b16ad0635b" providerId="Windows Live" clId="Web-{F72547B1-4CCF-49C8-84BA-909B1AD81591}" dt="2018-12-17T08:18:03.181" v="174"/>
        <pc:sldMkLst>
          <pc:docMk/>
          <pc:sldMk cId="1589369921" sldId="261"/>
        </pc:sldMkLst>
        <pc:spChg chg="mod">
          <ac:chgData name="Anusha Swaminathan" userId="dbe3c6b16ad0635b" providerId="Windows Live" clId="Web-{F72547B1-4CCF-49C8-84BA-909B1AD81591}" dt="2018-12-17T08:04:47.242" v="82" actId="20577"/>
          <ac:spMkLst>
            <pc:docMk/>
            <pc:sldMk cId="1589369921" sldId="261"/>
            <ac:spMk id="3" creationId="{7ED31D99-409C-432A-85E1-03ADCB1D06F9}"/>
          </ac:spMkLst>
        </pc:spChg>
        <pc:spChg chg="add mod">
          <ac:chgData name="Anusha Swaminathan" userId="dbe3c6b16ad0635b" providerId="Windows Live" clId="Web-{F72547B1-4CCF-49C8-84BA-909B1AD81591}" dt="2018-12-17T08:17:54.572" v="172" actId="1076"/>
          <ac:spMkLst>
            <pc:docMk/>
            <pc:sldMk cId="1589369921" sldId="261"/>
            <ac:spMk id="4" creationId="{CDC1AA60-5285-43AD-86F4-227585982F03}"/>
          </ac:spMkLst>
        </pc:spChg>
      </pc:sldChg>
      <pc:sldChg chg="modSp addAnim modAnim">
        <pc:chgData name="Anusha Swaminathan" userId="dbe3c6b16ad0635b" providerId="Windows Live" clId="Web-{F72547B1-4CCF-49C8-84BA-909B1AD81591}" dt="2018-12-17T08:13:37.181" v="119"/>
        <pc:sldMkLst>
          <pc:docMk/>
          <pc:sldMk cId="1977342073" sldId="264"/>
        </pc:sldMkLst>
        <pc:spChg chg="mod">
          <ac:chgData name="Anusha Swaminathan" userId="dbe3c6b16ad0635b" providerId="Windows Live" clId="Web-{F72547B1-4CCF-49C8-84BA-909B1AD81591}" dt="2018-12-17T08:13:20.915" v="112" actId="14100"/>
          <ac:spMkLst>
            <pc:docMk/>
            <pc:sldMk cId="1977342073" sldId="264"/>
            <ac:spMk id="2" creationId="{2096150F-AFB1-40FA-808E-84C5D1A4A9A7}"/>
          </ac:spMkLst>
        </pc:spChg>
        <pc:spChg chg="mod">
          <ac:chgData name="Anusha Swaminathan" userId="dbe3c6b16ad0635b" providerId="Windows Live" clId="Web-{F72547B1-4CCF-49C8-84BA-909B1AD81591}" dt="2018-12-17T08:13:36.556" v="116" actId="20577"/>
          <ac:spMkLst>
            <pc:docMk/>
            <pc:sldMk cId="1977342073" sldId="264"/>
            <ac:spMk id="3" creationId="{A30B6731-57B0-48A4-8495-E46CEB22CF63}"/>
          </ac:spMkLst>
        </pc:spChg>
      </pc:sldChg>
      <pc:sldChg chg="addSp modSp addAnim modAnim">
        <pc:chgData name="Anusha Swaminathan" userId="dbe3c6b16ad0635b" providerId="Windows Live" clId="Web-{F72547B1-4CCF-49C8-84BA-909B1AD81591}" dt="2018-12-17T08:20:44.432" v="276"/>
        <pc:sldMkLst>
          <pc:docMk/>
          <pc:sldMk cId="1861445368" sldId="266"/>
        </pc:sldMkLst>
        <pc:spChg chg="mod">
          <ac:chgData name="Anusha Swaminathan" userId="dbe3c6b16ad0635b" providerId="Windows Live" clId="Web-{F72547B1-4CCF-49C8-84BA-909B1AD81591}" dt="2018-12-17T08:19:25.338" v="242" actId="14100"/>
          <ac:spMkLst>
            <pc:docMk/>
            <pc:sldMk cId="1861445368" sldId="266"/>
            <ac:spMk id="2" creationId="{F42AFE8D-2967-4F39-846F-D08032E5D98D}"/>
          </ac:spMkLst>
        </pc:spChg>
        <pc:spChg chg="mod">
          <ac:chgData name="Anusha Swaminathan" userId="dbe3c6b16ad0635b" providerId="Windows Live" clId="Web-{F72547B1-4CCF-49C8-84BA-909B1AD81591}" dt="2018-12-17T08:19:21.088" v="241" actId="14100"/>
          <ac:spMkLst>
            <pc:docMk/>
            <pc:sldMk cId="1861445368" sldId="266"/>
            <ac:spMk id="3" creationId="{9126A6DC-EC0C-45FA-BB3C-370C23B40374}"/>
          </ac:spMkLst>
        </pc:spChg>
        <pc:spChg chg="add mod">
          <ac:chgData name="Anusha Swaminathan" userId="dbe3c6b16ad0635b" providerId="Windows Live" clId="Web-{F72547B1-4CCF-49C8-84BA-909B1AD81591}" dt="2018-12-17T08:20:36.651" v="274" actId="20577"/>
          <ac:spMkLst>
            <pc:docMk/>
            <pc:sldMk cId="1861445368" sldId="266"/>
            <ac:spMk id="4" creationId="{34CD98FB-5CB3-4355-8949-BC9AEF5775EE}"/>
          </ac:spMkLst>
        </pc:spChg>
      </pc:sldChg>
      <pc:sldChg chg="addSp modSp">
        <pc:chgData name="Anusha Swaminathan" userId="dbe3c6b16ad0635b" providerId="Windows Live" clId="Web-{F72547B1-4CCF-49C8-84BA-909B1AD81591}" dt="2018-12-17T08:25:29.042" v="312" actId="1076"/>
        <pc:sldMkLst>
          <pc:docMk/>
          <pc:sldMk cId="3131765006" sldId="267"/>
        </pc:sldMkLst>
        <pc:spChg chg="add mod">
          <ac:chgData name="Anusha Swaminathan" userId="dbe3c6b16ad0635b" providerId="Windows Live" clId="Web-{F72547B1-4CCF-49C8-84BA-909B1AD81591}" dt="2018-12-17T08:24:47.682" v="310"/>
          <ac:spMkLst>
            <pc:docMk/>
            <pc:sldMk cId="3131765006" sldId="267"/>
            <ac:spMk id="3" creationId="{31C9F890-3F88-40CF-9E9A-0CF87298627E}"/>
          </ac:spMkLst>
        </pc:spChg>
        <pc:spChg chg="add mod">
          <ac:chgData name="Anusha Swaminathan" userId="dbe3c6b16ad0635b" providerId="Windows Live" clId="Web-{F72547B1-4CCF-49C8-84BA-909B1AD81591}" dt="2018-12-17T08:25:29.042" v="312" actId="1076"/>
          <ac:spMkLst>
            <pc:docMk/>
            <pc:sldMk cId="3131765006" sldId="267"/>
            <ac:spMk id="5" creationId="{FF51F1C5-CBBF-4483-A36D-C3E73CFCE929}"/>
          </ac:spMkLst>
        </pc:spChg>
      </pc:sldChg>
      <pc:sldChg chg="addSp modSp addAnim modAnim">
        <pc:chgData name="Anusha Swaminathan" userId="dbe3c6b16ad0635b" providerId="Windows Live" clId="Web-{F72547B1-4CCF-49C8-84BA-909B1AD81591}" dt="2018-12-17T08:26:59.698" v="324"/>
        <pc:sldMkLst>
          <pc:docMk/>
          <pc:sldMk cId="4251726323" sldId="268"/>
        </pc:sldMkLst>
        <pc:picChg chg="mod">
          <ac:chgData name="Anusha Swaminathan" userId="dbe3c6b16ad0635b" providerId="Windows Live" clId="Web-{F72547B1-4CCF-49C8-84BA-909B1AD81591}" dt="2018-12-17T08:25:42.073" v="313" actId="14100"/>
          <ac:picMkLst>
            <pc:docMk/>
            <pc:sldMk cId="4251726323" sldId="268"/>
            <ac:picMk id="4" creationId="{FCE4D4B8-501B-435C-9F4B-699C4805BEAA}"/>
          </ac:picMkLst>
        </pc:picChg>
        <pc:picChg chg="mod">
          <ac:chgData name="Anusha Swaminathan" userId="dbe3c6b16ad0635b" providerId="Windows Live" clId="Web-{F72547B1-4CCF-49C8-84BA-909B1AD81591}" dt="2018-12-17T08:25:44.948" v="314" actId="14100"/>
          <ac:picMkLst>
            <pc:docMk/>
            <pc:sldMk cId="4251726323" sldId="268"/>
            <ac:picMk id="6" creationId="{40CA8CCF-8351-49B2-AE6B-6A15564FE2CD}"/>
          </ac:picMkLst>
        </pc:picChg>
        <pc:cxnChg chg="add mod">
          <ac:chgData name="Anusha Swaminathan" userId="dbe3c6b16ad0635b" providerId="Windows Live" clId="Web-{F72547B1-4CCF-49C8-84BA-909B1AD81591}" dt="2018-12-17T08:25:58.104" v="316" actId="1076"/>
          <ac:cxnSpMkLst>
            <pc:docMk/>
            <pc:sldMk cId="4251726323" sldId="268"/>
            <ac:cxnSpMk id="3" creationId="{CEF202E4-0E62-48C8-851C-810762ABDE50}"/>
          </ac:cxnSpMkLst>
        </pc:cxnChg>
        <pc:cxnChg chg="add mod">
          <ac:chgData name="Anusha Swaminathan" userId="dbe3c6b16ad0635b" providerId="Windows Live" clId="Web-{F72547B1-4CCF-49C8-84BA-909B1AD81591}" dt="2018-12-17T08:26:41.698" v="320"/>
          <ac:cxnSpMkLst>
            <pc:docMk/>
            <pc:sldMk cId="4251726323" sldId="268"/>
            <ac:cxnSpMk id="5" creationId="{5E44C4A6-6F32-47D5-B58E-FD4532600942}"/>
          </ac:cxnSpMkLst>
        </pc:cxnChg>
      </pc:sldChg>
      <pc:sldChg chg="addAnim modAnim">
        <pc:chgData name="Anusha Swaminathan" userId="dbe3c6b16ad0635b" providerId="Windows Live" clId="Web-{F72547B1-4CCF-49C8-84BA-909B1AD81591}" dt="2018-12-17T08:35:22.372" v="423"/>
        <pc:sldMkLst>
          <pc:docMk/>
          <pc:sldMk cId="789842653" sldId="270"/>
        </pc:sldMkLst>
      </pc:sldChg>
      <pc:sldChg chg="addSp modSp">
        <pc:chgData name="Anusha Swaminathan" userId="dbe3c6b16ad0635b" providerId="Windows Live" clId="Web-{F72547B1-4CCF-49C8-84BA-909B1AD81591}" dt="2018-12-17T08:34:57.575" v="413" actId="1076"/>
        <pc:sldMkLst>
          <pc:docMk/>
          <pc:sldMk cId="202040128" sldId="271"/>
        </pc:sldMkLst>
        <pc:cxnChg chg="add mod">
          <ac:chgData name="Anusha Swaminathan" userId="dbe3c6b16ad0635b" providerId="Windows Live" clId="Web-{F72547B1-4CCF-49C8-84BA-909B1AD81591}" dt="2018-12-17T08:34:57.575" v="413" actId="1076"/>
          <ac:cxnSpMkLst>
            <pc:docMk/>
            <pc:sldMk cId="202040128" sldId="271"/>
            <ac:cxnSpMk id="3" creationId="{0E4AC584-16BA-4AFF-9F16-4DFADDC5DEA1}"/>
          </ac:cxnSpMkLst>
        </pc:cxnChg>
      </pc:sldChg>
      <pc:sldChg chg="del">
        <pc:chgData name="Anusha Swaminathan" userId="dbe3c6b16ad0635b" providerId="Windows Live" clId="Web-{F72547B1-4CCF-49C8-84BA-909B1AD81591}" dt="2018-12-17T08:32:28.480" v="385"/>
        <pc:sldMkLst>
          <pc:docMk/>
          <pc:sldMk cId="3093477182" sldId="272"/>
        </pc:sldMkLst>
      </pc:sldChg>
      <pc:sldChg chg="modSp">
        <pc:chgData name="Anusha Swaminathan" userId="dbe3c6b16ad0635b" providerId="Windows Live" clId="Web-{F72547B1-4CCF-49C8-84BA-909B1AD81591}" dt="2018-12-17T08:34:04.074" v="410" actId="20577"/>
        <pc:sldMkLst>
          <pc:docMk/>
          <pc:sldMk cId="1763311244" sldId="273"/>
        </pc:sldMkLst>
        <pc:spChg chg="mod">
          <ac:chgData name="Anusha Swaminathan" userId="dbe3c6b16ad0635b" providerId="Windows Live" clId="Web-{F72547B1-4CCF-49C8-84BA-909B1AD81591}" dt="2018-12-17T08:34:04.074" v="410" actId="20577"/>
          <ac:spMkLst>
            <pc:docMk/>
            <pc:sldMk cId="1763311244" sldId="273"/>
            <ac:spMk id="2" creationId="{12CBA4B4-BB6E-4C4D-B33F-6066048C8414}"/>
          </ac:spMkLst>
        </pc:spChg>
      </pc:sldChg>
      <pc:sldChg chg="modSp addAnim modAnim">
        <pc:chgData name="Anusha Swaminathan" userId="dbe3c6b16ad0635b" providerId="Windows Live" clId="Web-{F72547B1-4CCF-49C8-84BA-909B1AD81591}" dt="2018-12-17T08:33:49.902" v="405"/>
        <pc:sldMkLst>
          <pc:docMk/>
          <pc:sldMk cId="3870695113" sldId="274"/>
        </pc:sldMkLst>
        <pc:spChg chg="mod">
          <ac:chgData name="Anusha Swaminathan" userId="dbe3c6b16ad0635b" providerId="Windows Live" clId="Web-{F72547B1-4CCF-49C8-84BA-909B1AD81591}" dt="2018-12-17T08:30:57.293" v="327" actId="20577"/>
          <ac:spMkLst>
            <pc:docMk/>
            <pc:sldMk cId="3870695113" sldId="274"/>
            <ac:spMk id="2" creationId="{DBA48B09-654F-4C95-9C7D-4445AEADD190}"/>
          </ac:spMkLst>
        </pc:spChg>
        <pc:spChg chg="mod">
          <ac:chgData name="Anusha Swaminathan" userId="dbe3c6b16ad0635b" providerId="Windows Live" clId="Web-{F72547B1-4CCF-49C8-84BA-909B1AD81591}" dt="2018-12-17T08:32:14.871" v="383" actId="20577"/>
          <ac:spMkLst>
            <pc:docMk/>
            <pc:sldMk cId="3870695113" sldId="274"/>
            <ac:spMk id="3" creationId="{EDEB1305-936F-4B17-939B-681A0CC655BA}"/>
          </ac:spMkLst>
        </pc:spChg>
      </pc:sldChg>
      <pc:sldChg chg="addSp delSp modSp addAnim modAnim">
        <pc:chgData name="Anusha Swaminathan" userId="dbe3c6b16ad0635b" providerId="Windows Live" clId="Web-{F72547B1-4CCF-49C8-84BA-909B1AD81591}" dt="2018-12-17T08:36:50.465" v="445"/>
        <pc:sldMkLst>
          <pc:docMk/>
          <pc:sldMk cId="3934619182" sldId="275"/>
        </pc:sldMkLst>
        <pc:spChg chg="add del mod">
          <ac:chgData name="Anusha Swaminathan" userId="dbe3c6b16ad0635b" providerId="Windows Live" clId="Web-{F72547B1-4CCF-49C8-84BA-909B1AD81591}" dt="2018-12-17T08:36:11.715" v="438"/>
          <ac:spMkLst>
            <pc:docMk/>
            <pc:sldMk cId="3934619182" sldId="275"/>
            <ac:spMk id="3" creationId="{E62A6731-23D0-4157-8BA9-E78A7B7A24F1}"/>
          </ac:spMkLst>
        </pc:spChg>
        <pc:spChg chg="add mod">
          <ac:chgData name="Anusha Swaminathan" userId="dbe3c6b16ad0635b" providerId="Windows Live" clId="Web-{F72547B1-4CCF-49C8-84BA-909B1AD81591}" dt="2018-12-17T08:36:39.919" v="443" actId="20577"/>
          <ac:spMkLst>
            <pc:docMk/>
            <pc:sldMk cId="3934619182" sldId="275"/>
            <ac:spMk id="5" creationId="{114ACB77-CEBD-4F40-BD8D-03528C7AF35A}"/>
          </ac:spMkLst>
        </pc:spChg>
        <pc:spChg chg="mod">
          <ac:chgData name="Anusha Swaminathan" userId="dbe3c6b16ad0635b" providerId="Windows Live" clId="Web-{F72547B1-4CCF-49C8-84BA-909B1AD81591}" dt="2018-12-17T08:35:36.200" v="426" actId="20577"/>
          <ac:spMkLst>
            <pc:docMk/>
            <pc:sldMk cId="3934619182" sldId="275"/>
            <ac:spMk id="9" creationId="{BD8C5A94-DEFD-4704-BBFD-12339A33060E}"/>
          </ac:spMkLst>
        </pc:spChg>
      </pc:sldChg>
      <pc:sldChg chg="modSp">
        <pc:chgData name="Anusha Swaminathan" userId="dbe3c6b16ad0635b" providerId="Windows Live" clId="Web-{F72547B1-4CCF-49C8-84BA-909B1AD81591}" dt="2018-12-17T08:22:56.338" v="286" actId="20577"/>
        <pc:sldMkLst>
          <pc:docMk/>
          <pc:sldMk cId="3915043803" sldId="278"/>
        </pc:sldMkLst>
        <pc:spChg chg="mod">
          <ac:chgData name="Anusha Swaminathan" userId="dbe3c6b16ad0635b" providerId="Windows Live" clId="Web-{F72547B1-4CCF-49C8-84BA-909B1AD81591}" dt="2018-12-17T08:22:56.338" v="286" actId="20577"/>
          <ac:spMkLst>
            <pc:docMk/>
            <pc:sldMk cId="3915043803" sldId="278"/>
            <ac:spMk id="3" creationId="{28CEAA1B-94EF-4D2E-A702-87E8652B3A42}"/>
          </ac:spMkLst>
        </pc:spChg>
      </pc:sldChg>
      <pc:sldChg chg="modSp ord">
        <pc:chgData name="Anusha Swaminathan" userId="dbe3c6b16ad0635b" providerId="Windows Live" clId="Web-{F72547B1-4CCF-49C8-84BA-909B1AD81591}" dt="2018-12-17T08:32:45.778" v="386"/>
        <pc:sldMkLst>
          <pc:docMk/>
          <pc:sldMk cId="2291758103" sldId="279"/>
        </pc:sldMkLst>
        <pc:spChg chg="mod">
          <ac:chgData name="Anusha Swaminathan" userId="dbe3c6b16ad0635b" providerId="Windows Live" clId="Web-{F72547B1-4CCF-49C8-84BA-909B1AD81591}" dt="2018-12-17T08:24:16.385" v="302" actId="20577"/>
          <ac:spMkLst>
            <pc:docMk/>
            <pc:sldMk cId="2291758103" sldId="279"/>
            <ac:spMk id="2" creationId="{670AD61A-8A04-46E8-B1EA-1613EDF19720}"/>
          </ac:spMkLst>
        </pc:spChg>
        <pc:spChg chg="mod">
          <ac:chgData name="Anusha Swaminathan" userId="dbe3c6b16ad0635b" providerId="Windows Live" clId="Web-{F72547B1-4CCF-49C8-84BA-909B1AD81591}" dt="2018-12-17T08:23:59.448" v="297" actId="20577"/>
          <ac:spMkLst>
            <pc:docMk/>
            <pc:sldMk cId="2291758103" sldId="279"/>
            <ac:spMk id="3" creationId="{5C5445ED-580A-444E-82FC-736E13CE36FC}"/>
          </ac:spMkLst>
        </pc:spChg>
      </pc:sldChg>
      <pc:sldChg chg="modSp">
        <pc:chgData name="Anusha Swaminathan" userId="dbe3c6b16ad0635b" providerId="Windows Live" clId="Web-{F72547B1-4CCF-49C8-84BA-909B1AD81591}" dt="2018-12-17T08:23:49.292" v="290" actId="20577"/>
        <pc:sldMkLst>
          <pc:docMk/>
          <pc:sldMk cId="3401958569" sldId="280"/>
        </pc:sldMkLst>
        <pc:spChg chg="mod">
          <ac:chgData name="Anusha Swaminathan" userId="dbe3c6b16ad0635b" providerId="Windows Live" clId="Web-{F72547B1-4CCF-49C8-84BA-909B1AD81591}" dt="2018-12-17T08:23:49.292" v="290" actId="20577"/>
          <ac:spMkLst>
            <pc:docMk/>
            <pc:sldMk cId="3401958569" sldId="280"/>
            <ac:spMk id="3" creationId="{73A76D47-4D52-4593-A311-6EDFFD4D3A4D}"/>
          </ac:spMkLst>
        </pc:spChg>
      </pc:sldChg>
      <pc:sldChg chg="modSp new">
        <pc:chgData name="Anusha Swaminathan" userId="dbe3c6b16ad0635b" providerId="Windows Live" clId="Web-{F72547B1-4CCF-49C8-84BA-909B1AD81591}" dt="2018-12-17T08:32:58.043" v="398" actId="20577"/>
        <pc:sldMkLst>
          <pc:docMk/>
          <pc:sldMk cId="3118840377" sldId="281"/>
        </pc:sldMkLst>
        <pc:spChg chg="mod">
          <ac:chgData name="Anusha Swaminathan" userId="dbe3c6b16ad0635b" providerId="Windows Live" clId="Web-{F72547B1-4CCF-49C8-84BA-909B1AD81591}" dt="2018-12-17T08:32:58.043" v="398" actId="20577"/>
          <ac:spMkLst>
            <pc:docMk/>
            <pc:sldMk cId="3118840377" sldId="281"/>
            <ac:spMk id="3" creationId="{57B9E2B1-FE99-4198-A890-C4534B87CC80}"/>
          </ac:spMkLst>
        </pc:spChg>
      </pc:sldChg>
      <pc:sldChg chg="modSp new addAnim delAnim modAnim">
        <pc:chgData name="Anusha Swaminathan" userId="dbe3c6b16ad0635b" providerId="Windows Live" clId="Web-{F72547B1-4CCF-49C8-84BA-909B1AD81591}" dt="2018-12-17T08:40:40.607" v="640"/>
        <pc:sldMkLst>
          <pc:docMk/>
          <pc:sldMk cId="4265307221" sldId="282"/>
        </pc:sldMkLst>
        <pc:spChg chg="mod">
          <ac:chgData name="Anusha Swaminathan" userId="dbe3c6b16ad0635b" providerId="Windows Live" clId="Web-{F72547B1-4CCF-49C8-84BA-909B1AD81591}" dt="2018-12-17T08:40:18.560" v="631" actId="20577"/>
          <ac:spMkLst>
            <pc:docMk/>
            <pc:sldMk cId="4265307221" sldId="282"/>
            <ac:spMk id="3" creationId="{43FC6C76-F9A4-455D-BD3E-29204EEC28C5}"/>
          </ac:spMkLst>
        </pc:spChg>
      </pc:sldChg>
      <pc:sldChg chg="modSp new">
        <pc:chgData name="Anusha Swaminathan" userId="dbe3c6b16ad0635b" providerId="Windows Live" clId="Web-{F72547B1-4CCF-49C8-84BA-909B1AD81591}" dt="2018-12-17T08:58:01.375" v="1229" actId="20577"/>
        <pc:sldMkLst>
          <pc:docMk/>
          <pc:sldMk cId="2375364838" sldId="283"/>
        </pc:sldMkLst>
        <pc:spChg chg="mod">
          <ac:chgData name="Anusha Swaminathan" userId="dbe3c6b16ad0635b" providerId="Windows Live" clId="Web-{F72547B1-4CCF-49C8-84BA-909B1AD81591}" dt="2018-12-17T08:58:01.375" v="1229" actId="20577"/>
          <ac:spMkLst>
            <pc:docMk/>
            <pc:sldMk cId="2375364838" sldId="283"/>
            <ac:spMk id="3" creationId="{478E4C6D-5120-48E5-92C3-3C7151955A74}"/>
          </ac:spMkLst>
        </pc:spChg>
      </pc:sldChg>
      <pc:sldChg chg="addSp modSp new mod modClrScheme chgLayout">
        <pc:chgData name="Anusha Swaminathan" userId="dbe3c6b16ad0635b" providerId="Windows Live" clId="Web-{F72547B1-4CCF-49C8-84BA-909B1AD81591}" dt="2018-12-17T08:51:59.640" v="1124" actId="20577"/>
        <pc:sldMkLst>
          <pc:docMk/>
          <pc:sldMk cId="2254917621" sldId="284"/>
        </pc:sldMkLst>
        <pc:spChg chg="mod ord">
          <ac:chgData name="Anusha Swaminathan" userId="dbe3c6b16ad0635b" providerId="Windows Live" clId="Web-{F72547B1-4CCF-49C8-84BA-909B1AD81591}" dt="2018-12-17T08:45:41.092" v="896"/>
          <ac:spMkLst>
            <pc:docMk/>
            <pc:sldMk cId="2254917621" sldId="284"/>
            <ac:spMk id="2" creationId="{27FED120-233F-4216-817B-330275522D55}"/>
          </ac:spMkLst>
        </pc:spChg>
        <pc:spChg chg="mod ord">
          <ac:chgData name="Anusha Swaminathan" userId="dbe3c6b16ad0635b" providerId="Windows Live" clId="Web-{F72547B1-4CCF-49C8-84BA-909B1AD81591}" dt="2018-12-17T08:51:51.671" v="1123" actId="20577"/>
          <ac:spMkLst>
            <pc:docMk/>
            <pc:sldMk cId="2254917621" sldId="284"/>
            <ac:spMk id="3" creationId="{8807A449-AF0C-40C7-97C3-1B7ECD52FD0C}"/>
          </ac:spMkLst>
        </pc:spChg>
        <pc:spChg chg="add mod ord">
          <ac:chgData name="Anusha Swaminathan" userId="dbe3c6b16ad0635b" providerId="Windows Live" clId="Web-{F72547B1-4CCF-49C8-84BA-909B1AD81591}" dt="2018-12-17T08:51:59.640" v="1124" actId="20577"/>
          <ac:spMkLst>
            <pc:docMk/>
            <pc:sldMk cId="2254917621" sldId="284"/>
            <ac:spMk id="4" creationId="{D20FAA4B-DD25-45C5-996F-7FA6FE1905F6}"/>
          </ac:spMkLst>
        </pc:spChg>
        <pc:spChg chg="add mod ord">
          <ac:chgData name="Anusha Swaminathan" userId="dbe3c6b16ad0635b" providerId="Windows Live" clId="Web-{F72547B1-4CCF-49C8-84BA-909B1AD81591}" dt="2018-12-17T08:45:51.295" v="901" actId="20577"/>
          <ac:spMkLst>
            <pc:docMk/>
            <pc:sldMk cId="2254917621" sldId="284"/>
            <ac:spMk id="5" creationId="{043863AB-CB42-4F89-8419-6AA305DD29F1}"/>
          </ac:spMkLst>
        </pc:spChg>
        <pc:spChg chg="add mod ord">
          <ac:chgData name="Anusha Swaminathan" userId="dbe3c6b16ad0635b" providerId="Windows Live" clId="Web-{F72547B1-4CCF-49C8-84BA-909B1AD81591}" dt="2018-12-17T08:46:37.295" v="965" actId="20577"/>
          <ac:spMkLst>
            <pc:docMk/>
            <pc:sldMk cId="2254917621" sldId="284"/>
            <ac:spMk id="6" creationId="{73CFBBB2-A65D-4A5A-AB97-2EC992A43872}"/>
          </ac:spMkLst>
        </pc:spChg>
      </pc:sldChg>
      <pc:sldChg chg="modSp new">
        <pc:chgData name="Anusha Swaminathan" userId="dbe3c6b16ad0635b" providerId="Windows Live" clId="Web-{F72547B1-4CCF-49C8-84BA-909B1AD81591}" dt="2018-12-17T08:53:24.327" v="1132" actId="20577"/>
        <pc:sldMkLst>
          <pc:docMk/>
          <pc:sldMk cId="863762448" sldId="285"/>
        </pc:sldMkLst>
        <pc:spChg chg="mod">
          <ac:chgData name="Anusha Swaminathan" userId="dbe3c6b16ad0635b" providerId="Windows Live" clId="Web-{F72547B1-4CCF-49C8-84BA-909B1AD81591}" dt="2018-12-17T08:53:24.327" v="1132" actId="20577"/>
          <ac:spMkLst>
            <pc:docMk/>
            <pc:sldMk cId="863762448" sldId="285"/>
            <ac:spMk id="3" creationId="{57821393-6A26-4E53-BFAD-C9548EFB9F7C}"/>
          </ac:spMkLst>
        </pc:spChg>
      </pc:sldChg>
      <pc:sldChg chg="modSp new">
        <pc:chgData name="Anusha Swaminathan" userId="dbe3c6b16ad0635b" providerId="Windows Live" clId="Web-{F72547B1-4CCF-49C8-84BA-909B1AD81591}" dt="2018-12-17T08:55:48.499" v="1223" actId="20577"/>
        <pc:sldMkLst>
          <pc:docMk/>
          <pc:sldMk cId="3779631091" sldId="286"/>
        </pc:sldMkLst>
        <pc:spChg chg="mod">
          <ac:chgData name="Anusha Swaminathan" userId="dbe3c6b16ad0635b" providerId="Windows Live" clId="Web-{F72547B1-4CCF-49C8-84BA-909B1AD81591}" dt="2018-12-17T08:55:48.499" v="1223" actId="20577"/>
          <ac:spMkLst>
            <pc:docMk/>
            <pc:sldMk cId="3779631091" sldId="286"/>
            <ac:spMk id="3" creationId="{9E6A51E2-8A7C-411A-BD82-FC32934D90B5}"/>
          </ac:spMkLst>
        </pc:spChg>
      </pc:sldChg>
    </pc:docChg>
  </pc:docChgLst>
  <pc:docChgLst>
    <pc:chgData clId="Web-{0DBAEE6B-CD4D-4559-8DF3-921DDCEB896B}"/>
    <pc:docChg chg="addSld">
      <pc:chgData name="" userId="" providerId="" clId="Web-{0DBAEE6B-CD4D-4559-8DF3-921DDCEB896B}" dt="2018-12-17T03:10:55.386" v="0"/>
      <pc:docMkLst>
        <pc:docMk/>
      </pc:docMkLst>
      <pc:sldChg chg="new">
        <pc:chgData name="" userId="" providerId="" clId="Web-{0DBAEE6B-CD4D-4559-8DF3-921DDCEB896B}" dt="2018-12-17T03:10:55.386" v="0"/>
        <pc:sldMkLst>
          <pc:docMk/>
          <pc:sldMk cId="1367506073" sldId="257"/>
        </pc:sldMkLst>
      </pc:sldChg>
    </pc:docChg>
  </pc:docChgLst>
  <pc:docChgLst>
    <pc:chgData name="Anusha Swaminathan" userId="dbe3c6b16ad0635b" providerId="Windows Live" clId="Web-{4B939520-DB59-452A-9963-BA3D8341B54B}"/>
    <pc:docChg chg="addSld modSld sldOrd">
      <pc:chgData name="Anusha Swaminathan" userId="dbe3c6b16ad0635b" providerId="Windows Live" clId="Web-{4B939520-DB59-452A-9963-BA3D8341B54B}" dt="2018-12-17T06:46:52.127" v="913" actId="20577"/>
      <pc:docMkLst>
        <pc:docMk/>
      </pc:docMkLst>
      <pc:sldChg chg="modSp">
        <pc:chgData name="Anusha Swaminathan" userId="dbe3c6b16ad0635b" providerId="Windows Live" clId="Web-{4B939520-DB59-452A-9963-BA3D8341B54B}" dt="2018-12-17T04:33:50.206" v="143" actId="20577"/>
        <pc:sldMkLst>
          <pc:docMk/>
          <pc:sldMk cId="278256622" sldId="258"/>
        </pc:sldMkLst>
        <pc:spChg chg="mod">
          <ac:chgData name="Anusha Swaminathan" userId="dbe3c6b16ad0635b" providerId="Windows Live" clId="Web-{4B939520-DB59-452A-9963-BA3D8341B54B}" dt="2018-12-17T04:33:50.206" v="143" actId="20577"/>
          <ac:spMkLst>
            <pc:docMk/>
            <pc:sldMk cId="278256622" sldId="258"/>
            <ac:spMk id="3" creationId="{7B3A8569-A110-49E0-B8E6-C53FBA04F6C9}"/>
          </ac:spMkLst>
        </pc:spChg>
      </pc:sldChg>
      <pc:sldChg chg="modSp">
        <pc:chgData name="Anusha Swaminathan" userId="dbe3c6b16ad0635b" providerId="Windows Live" clId="Web-{4B939520-DB59-452A-9963-BA3D8341B54B}" dt="2018-12-17T06:08:27.626" v="554" actId="20577"/>
        <pc:sldMkLst>
          <pc:docMk/>
          <pc:sldMk cId="1166991064" sldId="260"/>
        </pc:sldMkLst>
        <pc:spChg chg="mod">
          <ac:chgData name="Anusha Swaminathan" userId="dbe3c6b16ad0635b" providerId="Windows Live" clId="Web-{4B939520-DB59-452A-9963-BA3D8341B54B}" dt="2018-12-17T06:08:27.626" v="554" actId="20577"/>
          <ac:spMkLst>
            <pc:docMk/>
            <pc:sldMk cId="1166991064" sldId="260"/>
            <ac:spMk id="3" creationId="{B3691E0F-C2F1-4092-92A0-FD093CBDB9F2}"/>
          </ac:spMkLst>
        </pc:spChg>
      </pc:sldChg>
      <pc:sldChg chg="modSp new">
        <pc:chgData name="Anusha Swaminathan" userId="dbe3c6b16ad0635b" providerId="Windows Live" clId="Web-{4B939520-DB59-452A-9963-BA3D8341B54B}" dt="2018-12-17T06:37:05.795" v="888" actId="20577"/>
        <pc:sldMkLst>
          <pc:docMk/>
          <pc:sldMk cId="1589369921" sldId="261"/>
        </pc:sldMkLst>
        <pc:spChg chg="mod">
          <ac:chgData name="Anusha Swaminathan" userId="dbe3c6b16ad0635b" providerId="Windows Live" clId="Web-{4B939520-DB59-452A-9963-BA3D8341B54B}" dt="2018-12-17T06:34:41.821" v="839" actId="14100"/>
          <ac:spMkLst>
            <pc:docMk/>
            <pc:sldMk cId="1589369921" sldId="261"/>
            <ac:spMk id="2" creationId="{185621A6-D343-4B47-BAAD-8AAE6538F271}"/>
          </ac:spMkLst>
        </pc:spChg>
        <pc:spChg chg="mod">
          <ac:chgData name="Anusha Swaminathan" userId="dbe3c6b16ad0635b" providerId="Windows Live" clId="Web-{4B939520-DB59-452A-9963-BA3D8341B54B}" dt="2018-12-17T06:37:05.795" v="888" actId="20577"/>
          <ac:spMkLst>
            <pc:docMk/>
            <pc:sldMk cId="1589369921" sldId="261"/>
            <ac:spMk id="3" creationId="{7ED31D99-409C-432A-85E1-03ADCB1D06F9}"/>
          </ac:spMkLst>
        </pc:spChg>
      </pc:sldChg>
      <pc:sldChg chg="modSp new">
        <pc:chgData name="Anusha Swaminathan" userId="dbe3c6b16ad0635b" providerId="Windows Live" clId="Web-{4B939520-DB59-452A-9963-BA3D8341B54B}" dt="2018-12-17T06:10:08.270" v="618" actId="20577"/>
        <pc:sldMkLst>
          <pc:docMk/>
          <pc:sldMk cId="2616592290" sldId="262"/>
        </pc:sldMkLst>
        <pc:spChg chg="mod">
          <ac:chgData name="Anusha Swaminathan" userId="dbe3c6b16ad0635b" providerId="Windows Live" clId="Web-{4B939520-DB59-452A-9963-BA3D8341B54B}" dt="2018-12-17T06:10:08.270" v="618" actId="20577"/>
          <ac:spMkLst>
            <pc:docMk/>
            <pc:sldMk cId="2616592290" sldId="262"/>
            <ac:spMk id="2" creationId="{BD9454D1-3149-4FF6-867F-CAE3F5B0BEA3}"/>
          </ac:spMkLst>
        </pc:spChg>
        <pc:spChg chg="mod">
          <ac:chgData name="Anusha Swaminathan" userId="dbe3c6b16ad0635b" providerId="Windows Live" clId="Web-{4B939520-DB59-452A-9963-BA3D8341B54B}" dt="2018-12-17T06:10:06.473" v="616" actId="20577"/>
          <ac:spMkLst>
            <pc:docMk/>
            <pc:sldMk cId="2616592290" sldId="262"/>
            <ac:spMk id="3" creationId="{770AB053-E0F6-4A50-9DDA-65A0A30C416A}"/>
          </ac:spMkLst>
        </pc:spChg>
      </pc:sldChg>
      <pc:sldChg chg="modSp new">
        <pc:chgData name="Anusha Swaminathan" userId="dbe3c6b16ad0635b" providerId="Windows Live" clId="Web-{4B939520-DB59-452A-9963-BA3D8341B54B}" dt="2018-12-17T06:23:52.283" v="798" actId="20577"/>
        <pc:sldMkLst>
          <pc:docMk/>
          <pc:sldMk cId="1413020" sldId="263"/>
        </pc:sldMkLst>
        <pc:spChg chg="mod">
          <ac:chgData name="Anusha Swaminathan" userId="dbe3c6b16ad0635b" providerId="Windows Live" clId="Web-{4B939520-DB59-452A-9963-BA3D8341B54B}" dt="2018-12-17T06:20:22.151" v="744" actId="20577"/>
          <ac:spMkLst>
            <pc:docMk/>
            <pc:sldMk cId="1413020" sldId="263"/>
            <ac:spMk id="2" creationId="{0AC2EA3B-9CFC-437D-8CA5-FE4AD671C9B5}"/>
          </ac:spMkLst>
        </pc:spChg>
        <pc:spChg chg="mod">
          <ac:chgData name="Anusha Swaminathan" userId="dbe3c6b16ad0635b" providerId="Windows Live" clId="Web-{4B939520-DB59-452A-9963-BA3D8341B54B}" dt="2018-12-17T06:23:52.283" v="798" actId="20577"/>
          <ac:spMkLst>
            <pc:docMk/>
            <pc:sldMk cId="1413020" sldId="263"/>
            <ac:spMk id="3" creationId="{A8EFCB31-EBCF-4FC0-9EAE-E6FFBB3536FF}"/>
          </ac:spMkLst>
        </pc:spChg>
      </pc:sldChg>
      <pc:sldChg chg="modSp new">
        <pc:chgData name="Anusha Swaminathan" userId="dbe3c6b16ad0635b" providerId="Windows Live" clId="Web-{4B939520-DB59-452A-9963-BA3D8341B54B}" dt="2018-12-17T04:13:44.841" v="115" actId="20577"/>
        <pc:sldMkLst>
          <pc:docMk/>
          <pc:sldMk cId="1977342073" sldId="264"/>
        </pc:sldMkLst>
        <pc:spChg chg="mod">
          <ac:chgData name="Anusha Swaminathan" userId="dbe3c6b16ad0635b" providerId="Windows Live" clId="Web-{4B939520-DB59-452A-9963-BA3D8341B54B}" dt="2018-12-17T04:13:44.841" v="115" actId="20577"/>
          <ac:spMkLst>
            <pc:docMk/>
            <pc:sldMk cId="1977342073" sldId="264"/>
            <ac:spMk id="3" creationId="{A30B6731-57B0-48A4-8495-E46CEB22CF63}"/>
          </ac:spMkLst>
        </pc:spChg>
      </pc:sldChg>
      <pc:sldChg chg="modSp new">
        <pc:chgData name="Anusha Swaminathan" userId="dbe3c6b16ad0635b" providerId="Windows Live" clId="Web-{4B939520-DB59-452A-9963-BA3D8341B54B}" dt="2018-12-17T06:23:33.845" v="787" actId="20577"/>
        <pc:sldMkLst>
          <pc:docMk/>
          <pc:sldMk cId="1387520290" sldId="265"/>
        </pc:sldMkLst>
        <pc:spChg chg="mod">
          <ac:chgData name="Anusha Swaminathan" userId="dbe3c6b16ad0635b" providerId="Windows Live" clId="Web-{4B939520-DB59-452A-9963-BA3D8341B54B}" dt="2018-12-17T06:20:25.994" v="746" actId="20577"/>
          <ac:spMkLst>
            <pc:docMk/>
            <pc:sldMk cId="1387520290" sldId="265"/>
            <ac:spMk id="2" creationId="{736145C0-ACDB-4861-B6A6-8F7C33882452}"/>
          </ac:spMkLst>
        </pc:spChg>
        <pc:spChg chg="mod">
          <ac:chgData name="Anusha Swaminathan" userId="dbe3c6b16ad0635b" providerId="Windows Live" clId="Web-{4B939520-DB59-452A-9963-BA3D8341B54B}" dt="2018-12-17T06:23:33.845" v="787" actId="20577"/>
          <ac:spMkLst>
            <pc:docMk/>
            <pc:sldMk cId="1387520290" sldId="265"/>
            <ac:spMk id="3" creationId="{97C8754D-2C2D-4F13-91C8-2947D952D246}"/>
          </ac:spMkLst>
        </pc:spChg>
      </pc:sldChg>
      <pc:sldChg chg="modSp new">
        <pc:chgData name="Anusha Swaminathan" userId="dbe3c6b16ad0635b" providerId="Windows Live" clId="Web-{4B939520-DB59-452A-9963-BA3D8341B54B}" dt="2018-12-17T06:46:52.127" v="912" actId="20577"/>
        <pc:sldMkLst>
          <pc:docMk/>
          <pc:sldMk cId="1861445368" sldId="266"/>
        </pc:sldMkLst>
        <pc:spChg chg="mod">
          <ac:chgData name="Anusha Swaminathan" userId="dbe3c6b16ad0635b" providerId="Windows Live" clId="Web-{4B939520-DB59-452A-9963-BA3D8341B54B}" dt="2018-12-17T06:37:38.546" v="907" actId="20577"/>
          <ac:spMkLst>
            <pc:docMk/>
            <pc:sldMk cId="1861445368" sldId="266"/>
            <ac:spMk id="2" creationId="{F42AFE8D-2967-4F39-846F-D08032E5D98D}"/>
          </ac:spMkLst>
        </pc:spChg>
        <pc:spChg chg="mod">
          <ac:chgData name="Anusha Swaminathan" userId="dbe3c6b16ad0635b" providerId="Windows Live" clId="Web-{4B939520-DB59-452A-9963-BA3D8341B54B}" dt="2018-12-17T06:46:52.127" v="912" actId="20577"/>
          <ac:spMkLst>
            <pc:docMk/>
            <pc:sldMk cId="1861445368" sldId="266"/>
            <ac:spMk id="3" creationId="{9126A6DC-EC0C-45FA-BB3C-370C23B40374}"/>
          </ac:spMkLst>
        </pc:spChg>
      </pc:sldChg>
      <pc:sldChg chg="addSp delSp modSp new mod setBg">
        <pc:chgData name="Anusha Swaminathan" userId="dbe3c6b16ad0635b" providerId="Windows Live" clId="Web-{4B939520-DB59-452A-9963-BA3D8341B54B}" dt="2018-12-17T04:39:03.379" v="150" actId="14100"/>
        <pc:sldMkLst>
          <pc:docMk/>
          <pc:sldMk cId="3131765006" sldId="267"/>
        </pc:sldMkLst>
        <pc:spChg chg="add del">
          <ac:chgData name="Anusha Swaminathan" userId="dbe3c6b16ad0635b" providerId="Windows Live" clId="Web-{4B939520-DB59-452A-9963-BA3D8341B54B}" dt="2018-12-17T04:38:43.535" v="147"/>
          <ac:spMkLst>
            <pc:docMk/>
            <pc:sldMk cId="3131765006" sldId="267"/>
            <ac:spMk id="2" creationId="{AF4E7DC2-A4A8-463B-867F-E3AF853870FD}"/>
          </ac:spMkLst>
        </pc:spChg>
        <pc:spChg chg="del">
          <ac:chgData name="Anusha Swaminathan" userId="dbe3c6b16ad0635b" providerId="Windows Live" clId="Web-{4B939520-DB59-452A-9963-BA3D8341B54B}" dt="2018-12-17T04:38:31.270" v="145"/>
          <ac:spMkLst>
            <pc:docMk/>
            <pc:sldMk cId="3131765006" sldId="267"/>
            <ac:spMk id="3" creationId="{D5CECEA0-2F44-44A2-8F1B-B90B2D08D1CE}"/>
          </ac:spMkLst>
        </pc:spChg>
        <pc:picChg chg="add mod ord">
          <ac:chgData name="Anusha Swaminathan" userId="dbe3c6b16ad0635b" providerId="Windows Live" clId="Web-{4B939520-DB59-452A-9963-BA3D8341B54B}" dt="2018-12-17T04:39:03.379" v="150" actId="14100"/>
          <ac:picMkLst>
            <pc:docMk/>
            <pc:sldMk cId="3131765006" sldId="267"/>
            <ac:picMk id="4" creationId="{BC37220F-CBFB-4FE8-9A6A-766EEFBC52EA}"/>
          </ac:picMkLst>
        </pc:picChg>
      </pc:sldChg>
      <pc:sldChg chg="addSp delSp modSp new">
        <pc:chgData name="Anusha Swaminathan" userId="dbe3c6b16ad0635b" providerId="Windows Live" clId="Web-{4B939520-DB59-452A-9963-BA3D8341B54B}" dt="2018-12-17T04:41:55.208" v="160" actId="1076"/>
        <pc:sldMkLst>
          <pc:docMk/>
          <pc:sldMk cId="4251726323" sldId="268"/>
        </pc:sldMkLst>
        <pc:spChg chg="del">
          <ac:chgData name="Anusha Swaminathan" userId="dbe3c6b16ad0635b" providerId="Windows Live" clId="Web-{4B939520-DB59-452A-9963-BA3D8341B54B}" dt="2018-12-17T04:40:36.536" v="152"/>
          <ac:spMkLst>
            <pc:docMk/>
            <pc:sldMk cId="4251726323" sldId="268"/>
            <ac:spMk id="3" creationId="{58F1B9B5-6977-4F6A-B4C2-2DF2149A19C0}"/>
          </ac:spMkLst>
        </pc:spChg>
        <pc:picChg chg="add mod ord">
          <ac:chgData name="Anusha Swaminathan" userId="dbe3c6b16ad0635b" providerId="Windows Live" clId="Web-{4B939520-DB59-452A-9963-BA3D8341B54B}" dt="2018-12-17T04:41:48.364" v="159" actId="1076"/>
          <ac:picMkLst>
            <pc:docMk/>
            <pc:sldMk cId="4251726323" sldId="268"/>
            <ac:picMk id="4" creationId="{FCE4D4B8-501B-435C-9F4B-699C4805BEAA}"/>
          </ac:picMkLst>
        </pc:picChg>
        <pc:picChg chg="add mod">
          <ac:chgData name="Anusha Swaminathan" userId="dbe3c6b16ad0635b" providerId="Windows Live" clId="Web-{4B939520-DB59-452A-9963-BA3D8341B54B}" dt="2018-12-17T04:41:55.208" v="160" actId="1076"/>
          <ac:picMkLst>
            <pc:docMk/>
            <pc:sldMk cId="4251726323" sldId="268"/>
            <ac:picMk id="6" creationId="{40CA8CCF-8351-49B2-AE6B-6A15564FE2CD}"/>
          </ac:picMkLst>
        </pc:picChg>
      </pc:sldChg>
      <pc:sldChg chg="addSp delSp modSp new mod setBg">
        <pc:chgData name="Anusha Swaminathan" userId="dbe3c6b16ad0635b" providerId="Windows Live" clId="Web-{4B939520-DB59-452A-9963-BA3D8341B54B}" dt="2018-12-17T04:47:45.757" v="163"/>
        <pc:sldMkLst>
          <pc:docMk/>
          <pc:sldMk cId="3252832319" sldId="269"/>
        </pc:sldMkLst>
        <pc:spChg chg="mod ord">
          <ac:chgData name="Anusha Swaminathan" userId="dbe3c6b16ad0635b" providerId="Windows Live" clId="Web-{4B939520-DB59-452A-9963-BA3D8341B54B}" dt="2018-12-17T04:47:45.757" v="163"/>
          <ac:spMkLst>
            <pc:docMk/>
            <pc:sldMk cId="3252832319" sldId="269"/>
            <ac:spMk id="2" creationId="{A6512D01-2E2B-4424-81B3-458B57909AD9}"/>
          </ac:spMkLst>
        </pc:spChg>
        <pc:spChg chg="del">
          <ac:chgData name="Anusha Swaminathan" userId="dbe3c6b16ad0635b" providerId="Windows Live" clId="Web-{4B939520-DB59-452A-9963-BA3D8341B54B}" dt="2018-12-17T04:47:40.350" v="162"/>
          <ac:spMkLst>
            <pc:docMk/>
            <pc:sldMk cId="3252832319" sldId="269"/>
            <ac:spMk id="3" creationId="{BBC55385-E52D-4323-B5FE-436C1387B2F7}"/>
          </ac:spMkLst>
        </pc:spChg>
        <pc:spChg chg="add">
          <ac:chgData name="Anusha Swaminathan" userId="dbe3c6b16ad0635b" providerId="Windows Live" clId="Web-{4B939520-DB59-452A-9963-BA3D8341B54B}" dt="2018-12-17T04:47:45.757" v="163"/>
          <ac:spMkLst>
            <pc:docMk/>
            <pc:sldMk cId="3252832319" sldId="269"/>
            <ac:spMk id="9" creationId="{72257994-BD97-4691-8B89-198A6D2BABDC}"/>
          </ac:spMkLst>
        </pc:spChg>
        <pc:picChg chg="add mod ord">
          <ac:chgData name="Anusha Swaminathan" userId="dbe3c6b16ad0635b" providerId="Windows Live" clId="Web-{4B939520-DB59-452A-9963-BA3D8341B54B}" dt="2018-12-17T04:47:45.757" v="163"/>
          <ac:picMkLst>
            <pc:docMk/>
            <pc:sldMk cId="3252832319" sldId="269"/>
            <ac:picMk id="4" creationId="{9AE8ADEC-AD1B-463C-A753-F5D37D5EF353}"/>
          </ac:picMkLst>
        </pc:picChg>
      </pc:sldChg>
      <pc:sldChg chg="addSp delSp modSp new">
        <pc:chgData name="Anusha Swaminathan" userId="dbe3c6b16ad0635b" providerId="Windows Live" clId="Web-{4B939520-DB59-452A-9963-BA3D8341B54B}" dt="2018-12-17T05:03:29.355" v="192" actId="1076"/>
        <pc:sldMkLst>
          <pc:docMk/>
          <pc:sldMk cId="789842653" sldId="270"/>
        </pc:sldMkLst>
        <pc:spChg chg="del">
          <ac:chgData name="Anusha Swaminathan" userId="dbe3c6b16ad0635b" providerId="Windows Live" clId="Web-{4B939520-DB59-452A-9963-BA3D8341B54B}" dt="2018-12-17T04:49:35.070" v="165"/>
          <ac:spMkLst>
            <pc:docMk/>
            <pc:sldMk cId="789842653" sldId="270"/>
            <ac:spMk id="3" creationId="{4C1C6BC9-4E12-4E47-99FB-57E434DD714C}"/>
          </ac:spMkLst>
        </pc:spChg>
        <pc:spChg chg="add mod">
          <ac:chgData name="Anusha Swaminathan" userId="dbe3c6b16ad0635b" providerId="Windows Live" clId="Web-{4B939520-DB59-452A-9963-BA3D8341B54B}" dt="2018-12-17T04:55:44.384" v="180" actId="14100"/>
          <ac:spMkLst>
            <pc:docMk/>
            <pc:sldMk cId="789842653" sldId="270"/>
            <ac:spMk id="6" creationId="{EF7B6C5C-1150-4D81-A839-A1E33B1365E4}"/>
          </ac:spMkLst>
        </pc:spChg>
        <pc:spChg chg="add mod">
          <ac:chgData name="Anusha Swaminathan" userId="dbe3c6b16ad0635b" providerId="Windows Live" clId="Web-{4B939520-DB59-452A-9963-BA3D8341B54B}" dt="2018-12-17T04:57:07.306" v="187"/>
          <ac:spMkLst>
            <pc:docMk/>
            <pc:sldMk cId="789842653" sldId="270"/>
            <ac:spMk id="7" creationId="{DA5DC0AB-969C-4E81-BA29-EFBEDD0B362E}"/>
          </ac:spMkLst>
        </pc:spChg>
        <pc:spChg chg="add mod">
          <ac:chgData name="Anusha Swaminathan" userId="dbe3c6b16ad0635b" providerId="Windows Live" clId="Web-{4B939520-DB59-452A-9963-BA3D8341B54B}" dt="2018-12-17T04:57:16.556" v="188"/>
          <ac:spMkLst>
            <pc:docMk/>
            <pc:sldMk cId="789842653" sldId="270"/>
            <ac:spMk id="8" creationId="{B9BC0EA4-009C-4742-91CB-96816A493A7E}"/>
          </ac:spMkLst>
        </pc:spChg>
        <pc:spChg chg="add mod">
          <ac:chgData name="Anusha Swaminathan" userId="dbe3c6b16ad0635b" providerId="Windows Live" clId="Web-{4B939520-DB59-452A-9963-BA3D8341B54B}" dt="2018-12-17T04:57:23.462" v="189"/>
          <ac:spMkLst>
            <pc:docMk/>
            <pc:sldMk cId="789842653" sldId="270"/>
            <ac:spMk id="9" creationId="{405F54E7-A4D0-4B5A-9E17-FE7B1334737F}"/>
          </ac:spMkLst>
        </pc:spChg>
        <pc:picChg chg="add mod ord">
          <ac:chgData name="Anusha Swaminathan" userId="dbe3c6b16ad0635b" providerId="Windows Live" clId="Web-{4B939520-DB59-452A-9963-BA3D8341B54B}" dt="2018-12-17T04:50:00.257" v="169" actId="14100"/>
          <ac:picMkLst>
            <pc:docMk/>
            <pc:sldMk cId="789842653" sldId="270"/>
            <ac:picMk id="4" creationId="{06E82493-0DE4-46FF-9DF6-4DBAB3D041CF}"/>
          </ac:picMkLst>
        </pc:picChg>
        <pc:cxnChg chg="add mod">
          <ac:chgData name="Anusha Swaminathan" userId="dbe3c6b16ad0635b" providerId="Windows Live" clId="Web-{4B939520-DB59-452A-9963-BA3D8341B54B}" dt="2018-12-17T05:03:29.355" v="192" actId="1076"/>
          <ac:cxnSpMkLst>
            <pc:docMk/>
            <pc:sldMk cId="789842653" sldId="270"/>
            <ac:cxnSpMk id="10" creationId="{FFF2D0D3-992E-4482-8D48-EE2DEEDD7B5B}"/>
          </ac:cxnSpMkLst>
        </pc:cxnChg>
      </pc:sldChg>
      <pc:sldChg chg="addSp delSp modSp new mod ord setBg">
        <pc:chgData name="Anusha Swaminathan" userId="dbe3c6b16ad0635b" providerId="Windows Live" clId="Web-{4B939520-DB59-452A-9963-BA3D8341B54B}" dt="2018-12-17T05:47:10.410" v="287" actId="14100"/>
        <pc:sldMkLst>
          <pc:docMk/>
          <pc:sldMk cId="202040128" sldId="271"/>
        </pc:sldMkLst>
        <pc:spChg chg="add del mod">
          <ac:chgData name="Anusha Swaminathan" userId="dbe3c6b16ad0635b" providerId="Windows Live" clId="Web-{4B939520-DB59-452A-9963-BA3D8341B54B}" dt="2018-12-17T05:46:53.940" v="285"/>
          <ac:spMkLst>
            <pc:docMk/>
            <pc:sldMk cId="202040128" sldId="271"/>
            <ac:spMk id="2" creationId="{B18410C2-9822-48AB-A95C-7B656F336A38}"/>
          </ac:spMkLst>
        </pc:spChg>
        <pc:spChg chg="del">
          <ac:chgData name="Anusha Swaminathan" userId="dbe3c6b16ad0635b" providerId="Windows Live" clId="Web-{4B939520-DB59-452A-9963-BA3D8341B54B}" dt="2018-12-17T05:46:23.596" v="281"/>
          <ac:spMkLst>
            <pc:docMk/>
            <pc:sldMk cId="202040128" sldId="271"/>
            <ac:spMk id="3" creationId="{BFF4D462-1C6A-4B84-9EDF-F686D73402F2}"/>
          </ac:spMkLst>
        </pc:spChg>
        <pc:spChg chg="add del">
          <ac:chgData name="Anusha Swaminathan" userId="dbe3c6b16ad0635b" providerId="Windows Live" clId="Web-{4B939520-DB59-452A-9963-BA3D8341B54B}" dt="2018-12-17T05:46:53.940" v="285"/>
          <ac:spMkLst>
            <pc:docMk/>
            <pc:sldMk cId="202040128" sldId="271"/>
            <ac:spMk id="6" creationId="{44EC35FE-B280-4F06-9D99-C534182DB072}"/>
          </ac:spMkLst>
        </pc:spChg>
        <pc:spChg chg="add del">
          <ac:chgData name="Anusha Swaminathan" userId="dbe3c6b16ad0635b" providerId="Windows Live" clId="Web-{4B939520-DB59-452A-9963-BA3D8341B54B}" dt="2018-12-17T05:46:38.565" v="283"/>
          <ac:spMkLst>
            <pc:docMk/>
            <pc:sldMk cId="202040128" sldId="271"/>
            <ac:spMk id="9" creationId="{A2509F26-B5DC-4BA7-B476-4CB044237A2E}"/>
          </ac:spMkLst>
        </pc:spChg>
        <pc:spChg chg="add del">
          <ac:chgData name="Anusha Swaminathan" userId="dbe3c6b16ad0635b" providerId="Windows Live" clId="Web-{4B939520-DB59-452A-9963-BA3D8341B54B}" dt="2018-12-17T05:46:38.565" v="283"/>
          <ac:spMkLst>
            <pc:docMk/>
            <pc:sldMk cId="202040128" sldId="271"/>
            <ac:spMk id="11" creationId="{DB103EB1-B135-4526-B883-33228FC27FF1}"/>
          </ac:spMkLst>
        </pc:spChg>
        <pc:spChg chg="add del">
          <ac:chgData name="Anusha Swaminathan" userId="dbe3c6b16ad0635b" providerId="Windows Live" clId="Web-{4B939520-DB59-452A-9963-BA3D8341B54B}" dt="2018-12-17T05:46:53.940" v="285"/>
          <ac:spMkLst>
            <pc:docMk/>
            <pc:sldMk cId="202040128" sldId="271"/>
            <ac:spMk id="12" creationId="{3CD9DF72-87A3-404E-A828-84CBF11A8303}"/>
          </ac:spMkLst>
        </pc:spChg>
        <pc:picChg chg="add del mod ord replId">
          <ac:chgData name="Anusha Swaminathan" userId="dbe3c6b16ad0635b" providerId="Windows Live" clId="Web-{4B939520-DB59-452A-9963-BA3D8341B54B}" dt="2018-12-17T05:47:10.410" v="287" actId="14100"/>
          <ac:picMkLst>
            <pc:docMk/>
            <pc:sldMk cId="202040128" sldId="271"/>
            <ac:picMk id="4" creationId="{E45F65AE-1D88-48D1-93F2-6DC1F98CDD91}"/>
          </ac:picMkLst>
        </pc:picChg>
        <pc:picChg chg="add del">
          <ac:chgData name="Anusha Swaminathan" userId="dbe3c6b16ad0635b" providerId="Windows Live" clId="Web-{4B939520-DB59-452A-9963-BA3D8341B54B}" dt="2018-12-17T05:46:53.940" v="285"/>
          <ac:picMkLst>
            <pc:docMk/>
            <pc:sldMk cId="202040128" sldId="271"/>
            <ac:picMk id="7" creationId="{E45F65AE-1D88-48D1-93F2-6DC1F98CDD91}"/>
          </ac:picMkLst>
        </pc:picChg>
        <pc:cxnChg chg="add del">
          <ac:chgData name="Anusha Swaminathan" userId="dbe3c6b16ad0635b" providerId="Windows Live" clId="Web-{4B939520-DB59-452A-9963-BA3D8341B54B}" dt="2018-12-17T05:46:53.940" v="285"/>
          <ac:cxnSpMkLst>
            <pc:docMk/>
            <pc:sldMk cId="202040128" sldId="271"/>
            <ac:cxnSpMk id="14" creationId="{20E3A342-4D61-4E3F-AF90-1AB42AEB96CC}"/>
          </ac:cxnSpMkLst>
        </pc:cxnChg>
      </pc:sldChg>
      <pc:sldChg chg="modSp new">
        <pc:chgData name="Anusha Swaminathan" userId="dbe3c6b16ad0635b" providerId="Windows Live" clId="Web-{4B939520-DB59-452A-9963-BA3D8341B54B}" dt="2018-12-17T05:35:17.338" v="198" actId="20577"/>
        <pc:sldMkLst>
          <pc:docMk/>
          <pc:sldMk cId="3093477182" sldId="272"/>
        </pc:sldMkLst>
        <pc:spChg chg="mod">
          <ac:chgData name="Anusha Swaminathan" userId="dbe3c6b16ad0635b" providerId="Windows Live" clId="Web-{4B939520-DB59-452A-9963-BA3D8341B54B}" dt="2018-12-17T05:35:17.338" v="198" actId="20577"/>
          <ac:spMkLst>
            <pc:docMk/>
            <pc:sldMk cId="3093477182" sldId="272"/>
            <ac:spMk id="3" creationId="{7E7D842F-AD25-4BC9-8F7B-6B4D998A7DA5}"/>
          </ac:spMkLst>
        </pc:spChg>
      </pc:sldChg>
      <pc:sldChg chg="addSp delSp modSp new mod setBg">
        <pc:chgData name="Anusha Swaminathan" userId="dbe3c6b16ad0635b" providerId="Windows Live" clId="Web-{4B939520-DB59-452A-9963-BA3D8341B54B}" dt="2018-12-17T05:44:11.372" v="279" actId="14100"/>
        <pc:sldMkLst>
          <pc:docMk/>
          <pc:sldMk cId="1763311244" sldId="273"/>
        </pc:sldMkLst>
        <pc:spChg chg="add del mod">
          <ac:chgData name="Anusha Swaminathan" userId="dbe3c6b16ad0635b" providerId="Windows Live" clId="Web-{4B939520-DB59-452A-9963-BA3D8341B54B}" dt="2018-12-17T05:43:57.575" v="276" actId="20577"/>
          <ac:spMkLst>
            <pc:docMk/>
            <pc:sldMk cId="1763311244" sldId="273"/>
            <ac:spMk id="2" creationId="{12CBA4B4-BB6E-4C4D-B33F-6066048C8414}"/>
          </ac:spMkLst>
        </pc:spChg>
        <pc:spChg chg="del">
          <ac:chgData name="Anusha Swaminathan" userId="dbe3c6b16ad0635b" providerId="Windows Live" clId="Web-{4B939520-DB59-452A-9963-BA3D8341B54B}" dt="2018-12-17T05:42:07.462" v="202"/>
          <ac:spMkLst>
            <pc:docMk/>
            <pc:sldMk cId="1763311244" sldId="273"/>
            <ac:spMk id="3" creationId="{21A2EA07-1DF6-419A-A177-B7FA9E846227}"/>
          </ac:spMkLst>
        </pc:spChg>
        <pc:spChg chg="add">
          <ac:chgData name="Anusha Swaminathan" userId="dbe3c6b16ad0635b" providerId="Windows Live" clId="Web-{4B939520-DB59-452A-9963-BA3D8341B54B}" dt="2018-12-17T05:42:24.806" v="207"/>
          <ac:spMkLst>
            <pc:docMk/>
            <pc:sldMk cId="1763311244" sldId="273"/>
            <ac:spMk id="6" creationId="{60D05D2D-CB6A-431B-BE4A-2A7FCC9FA23B}"/>
          </ac:spMkLst>
        </pc:spChg>
        <pc:spChg chg="add">
          <ac:chgData name="Anusha Swaminathan" userId="dbe3c6b16ad0635b" providerId="Windows Live" clId="Web-{4B939520-DB59-452A-9963-BA3D8341B54B}" dt="2018-12-17T05:42:24.806" v="207"/>
          <ac:spMkLst>
            <pc:docMk/>
            <pc:sldMk cId="1763311244" sldId="273"/>
            <ac:spMk id="7" creationId="{E84CD6E5-269B-4A44-867D-78DBB4DFF778}"/>
          </ac:spMkLst>
        </pc:spChg>
        <pc:spChg chg="add del">
          <ac:chgData name="Anusha Swaminathan" userId="dbe3c6b16ad0635b" providerId="Windows Live" clId="Web-{4B939520-DB59-452A-9963-BA3D8341B54B}" dt="2018-12-17T05:42:15.118" v="204"/>
          <ac:spMkLst>
            <pc:docMk/>
            <pc:sldMk cId="1763311244" sldId="273"/>
            <ac:spMk id="9" creationId="{60D05D2D-CB6A-431B-BE4A-2A7FCC9FA23B}"/>
          </ac:spMkLst>
        </pc:spChg>
        <pc:spChg chg="add del">
          <ac:chgData name="Anusha Swaminathan" userId="dbe3c6b16ad0635b" providerId="Windows Live" clId="Web-{4B939520-DB59-452A-9963-BA3D8341B54B}" dt="2018-12-17T05:42:15.118" v="204"/>
          <ac:spMkLst>
            <pc:docMk/>
            <pc:sldMk cId="1763311244" sldId="273"/>
            <ac:spMk id="11" creationId="{E84CD6E5-269B-4A44-867D-78DBB4DFF778}"/>
          </ac:spMkLst>
        </pc:spChg>
        <pc:picChg chg="add mod ord">
          <ac:chgData name="Anusha Swaminathan" userId="dbe3c6b16ad0635b" providerId="Windows Live" clId="Web-{4B939520-DB59-452A-9963-BA3D8341B54B}" dt="2018-12-17T05:44:11.372" v="279" actId="14100"/>
          <ac:picMkLst>
            <pc:docMk/>
            <pc:sldMk cId="1763311244" sldId="273"/>
            <ac:picMk id="4" creationId="{165C4C4E-BFB9-44A1-B8BC-55846361AFB2}"/>
          </ac:picMkLst>
        </pc:picChg>
      </pc:sldChg>
      <pc:sldChg chg="modSp new">
        <pc:chgData name="Anusha Swaminathan" userId="dbe3c6b16ad0635b" providerId="Windows Live" clId="Web-{4B939520-DB59-452A-9963-BA3D8341B54B}" dt="2018-12-17T05:52:41.437" v="429" actId="20577"/>
        <pc:sldMkLst>
          <pc:docMk/>
          <pc:sldMk cId="3870695113" sldId="274"/>
        </pc:sldMkLst>
        <pc:spChg chg="mod">
          <ac:chgData name="Anusha Swaminathan" userId="dbe3c6b16ad0635b" providerId="Windows Live" clId="Web-{4B939520-DB59-452A-9963-BA3D8341B54B}" dt="2018-12-17T05:52:41.437" v="429" actId="20577"/>
          <ac:spMkLst>
            <pc:docMk/>
            <pc:sldMk cId="3870695113" sldId="274"/>
            <ac:spMk id="3" creationId="{EDEB1305-936F-4B17-939B-681A0CC655BA}"/>
          </ac:spMkLst>
        </pc:spChg>
      </pc:sldChg>
      <pc:sldChg chg="addSp delSp modSp new mod setBg">
        <pc:chgData name="Anusha Swaminathan" userId="dbe3c6b16ad0635b" providerId="Windows Live" clId="Web-{4B939520-DB59-452A-9963-BA3D8341B54B}" dt="2018-12-17T06:00:46.329" v="541" actId="20577"/>
        <pc:sldMkLst>
          <pc:docMk/>
          <pc:sldMk cId="3934619182" sldId="275"/>
        </pc:sldMkLst>
        <pc:spChg chg="mod">
          <ac:chgData name="Anusha Swaminathan" userId="dbe3c6b16ad0635b" providerId="Windows Live" clId="Web-{4B939520-DB59-452A-9963-BA3D8341B54B}" dt="2018-12-17T06:00:28.890" v="533" actId="20577"/>
          <ac:spMkLst>
            <pc:docMk/>
            <pc:sldMk cId="3934619182" sldId="275"/>
            <ac:spMk id="2" creationId="{074773B6-749D-4A02-86CF-47DB35BDB496}"/>
          </ac:spMkLst>
        </pc:spChg>
        <pc:spChg chg="del">
          <ac:chgData name="Anusha Swaminathan" userId="dbe3c6b16ad0635b" providerId="Windows Live" clId="Web-{4B939520-DB59-452A-9963-BA3D8341B54B}" dt="2018-12-17T05:56:28.554" v="432"/>
          <ac:spMkLst>
            <pc:docMk/>
            <pc:sldMk cId="3934619182" sldId="275"/>
            <ac:spMk id="3" creationId="{895A844D-5C08-4E64-B2F0-65BD3AEB59D2}"/>
          </ac:spMkLst>
        </pc:spChg>
        <pc:spChg chg="add mod">
          <ac:chgData name="Anusha Swaminathan" userId="dbe3c6b16ad0635b" providerId="Windows Live" clId="Web-{4B939520-DB59-452A-9963-BA3D8341B54B}" dt="2018-12-17T06:00:46.329" v="541" actId="20577"/>
          <ac:spMkLst>
            <pc:docMk/>
            <pc:sldMk cId="3934619182" sldId="275"/>
            <ac:spMk id="9" creationId="{BD8C5A94-DEFD-4704-BBFD-12339A33060E}"/>
          </ac:spMkLst>
        </pc:spChg>
        <pc:spChg chg="add">
          <ac:chgData name="Anusha Swaminathan" userId="dbe3c6b16ad0635b" providerId="Windows Live" clId="Web-{4B939520-DB59-452A-9963-BA3D8341B54B}" dt="2018-12-17T05:56:45.820" v="433"/>
          <ac:spMkLst>
            <pc:docMk/>
            <pc:sldMk cId="3934619182" sldId="275"/>
            <ac:spMk id="12" creationId="{73DE2CFE-42F2-48F0-8706-5264E012B10C}"/>
          </ac:spMkLst>
        </pc:spChg>
        <pc:picChg chg="add del mod ord replId">
          <ac:chgData name="Anusha Swaminathan" userId="dbe3c6b16ad0635b" providerId="Windows Live" clId="Web-{4B939520-DB59-452A-9963-BA3D8341B54B}" dt="2018-12-17T05:56:45.820" v="433"/>
          <ac:picMkLst>
            <pc:docMk/>
            <pc:sldMk cId="3934619182" sldId="275"/>
            <ac:picMk id="6" creationId="{ADFE01F3-847A-4924-A5E2-AD91438CE0DC}"/>
          </ac:picMkLst>
        </pc:picChg>
        <pc:picChg chg="add mod">
          <ac:chgData name="Anusha Swaminathan" userId="dbe3c6b16ad0635b" providerId="Windows Live" clId="Web-{4B939520-DB59-452A-9963-BA3D8341B54B}" dt="2018-12-17T05:57:01.040" v="437" actId="1076"/>
          <ac:picMkLst>
            <pc:docMk/>
            <pc:sldMk cId="3934619182" sldId="275"/>
            <ac:picMk id="7" creationId="{ADFE01F3-847A-4924-A5E2-AD91438CE0DC}"/>
          </ac:picMkLst>
        </pc:picChg>
        <pc:cxnChg chg="add mod">
          <ac:chgData name="Anusha Swaminathan" userId="dbe3c6b16ad0635b" providerId="Windows Live" clId="Web-{4B939520-DB59-452A-9963-BA3D8341B54B}" dt="2018-12-17T06:00:09.421" v="515" actId="1076"/>
          <ac:cxnSpMkLst>
            <pc:docMk/>
            <pc:sldMk cId="3934619182" sldId="275"/>
            <ac:cxnSpMk id="4" creationId="{020F75DC-A348-482D-8E7A-67A47F495D63}"/>
          </ac:cxnSpMkLst>
        </pc:cxnChg>
      </pc:sldChg>
    </pc:docChg>
  </pc:docChgLst>
  <pc:docChgLst>
    <pc:chgData name="Anusha Swaminathan" userId="dbe3c6b16ad0635b" providerId="Windows Live" clId="Web-{0DBAEE6B-CD4D-4559-8DF3-921DDCEB896B}"/>
    <pc:docChg chg="addSld modSld">
      <pc:chgData name="Anusha Swaminathan" userId="dbe3c6b16ad0635b" providerId="Windows Live" clId="Web-{0DBAEE6B-CD4D-4559-8DF3-921DDCEB896B}" dt="2018-12-17T03:26:21.155" v="103" actId="20577"/>
      <pc:docMkLst>
        <pc:docMk/>
      </pc:docMkLst>
      <pc:sldChg chg="modSp">
        <pc:chgData name="Anusha Swaminathan" userId="dbe3c6b16ad0635b" providerId="Windows Live" clId="Web-{0DBAEE6B-CD4D-4559-8DF3-921DDCEB896B}" dt="2018-12-17T03:15:59.231" v="9" actId="20577"/>
        <pc:sldMkLst>
          <pc:docMk/>
          <pc:sldMk cId="1367506073" sldId="257"/>
        </pc:sldMkLst>
        <pc:spChg chg="mod">
          <ac:chgData name="Anusha Swaminathan" userId="dbe3c6b16ad0635b" providerId="Windows Live" clId="Web-{0DBAEE6B-CD4D-4559-8DF3-921DDCEB896B}" dt="2018-12-17T03:15:59.231" v="9" actId="20577"/>
          <ac:spMkLst>
            <pc:docMk/>
            <pc:sldMk cId="1367506073" sldId="257"/>
            <ac:spMk id="3" creationId="{D12E6A5D-337B-44ED-ABA4-9CE7402DEC7B}"/>
          </ac:spMkLst>
        </pc:spChg>
      </pc:sldChg>
      <pc:sldChg chg="modSp new">
        <pc:chgData name="Anusha Swaminathan" userId="dbe3c6b16ad0635b" providerId="Windows Live" clId="Web-{0DBAEE6B-CD4D-4559-8DF3-921DDCEB896B}" dt="2018-12-17T03:26:17.795" v="101" actId="20577"/>
        <pc:sldMkLst>
          <pc:docMk/>
          <pc:sldMk cId="278256622" sldId="258"/>
        </pc:sldMkLst>
        <pc:spChg chg="mod">
          <ac:chgData name="Anusha Swaminathan" userId="dbe3c6b16ad0635b" providerId="Windows Live" clId="Web-{0DBAEE6B-CD4D-4559-8DF3-921DDCEB896B}" dt="2018-12-17T03:26:17.795" v="101" actId="20577"/>
          <ac:spMkLst>
            <pc:docMk/>
            <pc:sldMk cId="278256622" sldId="258"/>
            <ac:spMk id="3" creationId="{7B3A8569-A110-49E0-B8E6-C53FBA04F6C9}"/>
          </ac:spMkLst>
        </pc:spChg>
      </pc:sldChg>
      <pc:sldChg chg="modSp new">
        <pc:chgData name="Anusha Swaminathan" userId="dbe3c6b16ad0635b" providerId="Windows Live" clId="Web-{0DBAEE6B-CD4D-4559-8DF3-921DDCEB896B}" dt="2018-12-17T03:17:35.591" v="43" actId="20577"/>
        <pc:sldMkLst>
          <pc:docMk/>
          <pc:sldMk cId="1689794750" sldId="259"/>
        </pc:sldMkLst>
        <pc:spChg chg="mod">
          <ac:chgData name="Anusha Swaminathan" userId="dbe3c6b16ad0635b" providerId="Windows Live" clId="Web-{0DBAEE6B-CD4D-4559-8DF3-921DDCEB896B}" dt="2018-12-17T03:17:35.591" v="43" actId="20577"/>
          <ac:spMkLst>
            <pc:docMk/>
            <pc:sldMk cId="1689794750" sldId="259"/>
            <ac:spMk id="3" creationId="{9BC19511-860C-49D0-966E-115637D5E33A}"/>
          </ac:spMkLst>
        </pc:spChg>
      </pc:sldChg>
      <pc:sldChg chg="modSp new">
        <pc:chgData name="Anusha Swaminathan" userId="dbe3c6b16ad0635b" providerId="Windows Live" clId="Web-{0DBAEE6B-CD4D-4559-8DF3-921DDCEB896B}" dt="2018-12-17T03:25:46.733" v="99" actId="20577"/>
        <pc:sldMkLst>
          <pc:docMk/>
          <pc:sldMk cId="1166991064" sldId="260"/>
        </pc:sldMkLst>
        <pc:spChg chg="mod">
          <ac:chgData name="Anusha Swaminathan" userId="dbe3c6b16ad0635b" providerId="Windows Live" clId="Web-{0DBAEE6B-CD4D-4559-8DF3-921DDCEB896B}" dt="2018-12-17T03:25:46.733" v="99" actId="20577"/>
          <ac:spMkLst>
            <pc:docMk/>
            <pc:sldMk cId="1166991064" sldId="260"/>
            <ac:spMk id="3" creationId="{B3691E0F-C2F1-4092-92A0-FD093CBDB9F2}"/>
          </ac:spMkLst>
        </pc:spChg>
      </pc:sldChg>
    </pc:docChg>
  </pc:docChgLst>
  <pc:docChgLst>
    <pc:chgData name="Anusha Swaminathan" userId="dbe3c6b16ad0635b" providerId="Windows Live" clId="Web-{AD852000-F540-4933-BA45-032A4D563893}"/>
    <pc:docChg chg="addSld modSld">
      <pc:chgData name="Anusha Swaminathan" userId="dbe3c6b16ad0635b" providerId="Windows Live" clId="Web-{AD852000-F540-4933-BA45-032A4D563893}" dt="2018-12-17T06:59:46.966" v="100" actId="20577"/>
      <pc:docMkLst>
        <pc:docMk/>
      </pc:docMkLst>
      <pc:sldChg chg="addSp delSp modSp new">
        <pc:chgData name="Anusha Swaminathan" userId="dbe3c6b16ad0635b" providerId="Windows Live" clId="Web-{AD852000-F540-4933-BA45-032A4D563893}" dt="2018-12-17T06:49:07.197" v="2" actId="14100"/>
        <pc:sldMkLst>
          <pc:docMk/>
          <pc:sldMk cId="3713650770" sldId="276"/>
        </pc:sldMkLst>
        <pc:spChg chg="del">
          <ac:chgData name="Anusha Swaminathan" userId="dbe3c6b16ad0635b" providerId="Windows Live" clId="Web-{AD852000-F540-4933-BA45-032A4D563893}" dt="2018-12-17T06:48:59.947" v="1"/>
          <ac:spMkLst>
            <pc:docMk/>
            <pc:sldMk cId="3713650770" sldId="276"/>
            <ac:spMk id="3" creationId="{C19C3626-4AAE-453E-9A4E-C63D45945E9B}"/>
          </ac:spMkLst>
        </pc:spChg>
        <pc:picChg chg="add mod ord">
          <ac:chgData name="Anusha Swaminathan" userId="dbe3c6b16ad0635b" providerId="Windows Live" clId="Web-{AD852000-F540-4933-BA45-032A4D563893}" dt="2018-12-17T06:49:07.197" v="2" actId="14100"/>
          <ac:picMkLst>
            <pc:docMk/>
            <pc:sldMk cId="3713650770" sldId="276"/>
            <ac:picMk id="4" creationId="{3A5461AC-07A5-4D92-BF10-C89C634CAAD2}"/>
          </ac:picMkLst>
        </pc:picChg>
      </pc:sldChg>
      <pc:sldChg chg="addSp delSp modSp new mod setBg">
        <pc:chgData name="Anusha Swaminathan" userId="dbe3c6b16ad0635b" providerId="Windows Live" clId="Web-{AD852000-F540-4933-BA45-032A4D563893}" dt="2018-12-17T06:50:25.463" v="8" actId="1076"/>
        <pc:sldMkLst>
          <pc:docMk/>
          <pc:sldMk cId="2621263229" sldId="277"/>
        </pc:sldMkLst>
        <pc:spChg chg="del">
          <ac:chgData name="Anusha Swaminathan" userId="dbe3c6b16ad0635b" providerId="Windows Live" clId="Web-{AD852000-F540-4933-BA45-032A4D563893}" dt="2018-12-17T06:50:14.463" v="6"/>
          <ac:spMkLst>
            <pc:docMk/>
            <pc:sldMk cId="2621263229" sldId="277"/>
            <ac:spMk id="2" creationId="{EC5B772E-F990-4471-8B46-DE70C72B1253}"/>
          </ac:spMkLst>
        </pc:spChg>
        <pc:spChg chg="del">
          <ac:chgData name="Anusha Swaminathan" userId="dbe3c6b16ad0635b" providerId="Windows Live" clId="Web-{AD852000-F540-4933-BA45-032A4D563893}" dt="2018-12-17T06:50:09.370" v="4"/>
          <ac:spMkLst>
            <pc:docMk/>
            <pc:sldMk cId="2621263229" sldId="277"/>
            <ac:spMk id="3" creationId="{902679B7-7BE7-4E9A-9463-ED6A73939B6C}"/>
          </ac:spMkLst>
        </pc:spChg>
        <pc:picChg chg="add mod ord">
          <ac:chgData name="Anusha Swaminathan" userId="dbe3c6b16ad0635b" providerId="Windows Live" clId="Web-{AD852000-F540-4933-BA45-032A4D563893}" dt="2018-12-17T06:50:25.463" v="8" actId="1076"/>
          <ac:picMkLst>
            <pc:docMk/>
            <pc:sldMk cId="2621263229" sldId="277"/>
            <ac:picMk id="4" creationId="{CA084815-E88B-4815-9C32-8AB16E50AD0C}"/>
          </ac:picMkLst>
        </pc:picChg>
      </pc:sldChg>
      <pc:sldChg chg="modSp new">
        <pc:chgData name="Anusha Swaminathan" userId="dbe3c6b16ad0635b" providerId="Windows Live" clId="Web-{AD852000-F540-4933-BA45-032A4D563893}" dt="2018-12-17T06:59:46.966" v="99" actId="20577"/>
        <pc:sldMkLst>
          <pc:docMk/>
          <pc:sldMk cId="3915043803" sldId="278"/>
        </pc:sldMkLst>
        <pc:spChg chg="mod">
          <ac:chgData name="Anusha Swaminathan" userId="dbe3c6b16ad0635b" providerId="Windows Live" clId="Web-{AD852000-F540-4933-BA45-032A4D563893}" dt="2018-12-17T06:59:46.966" v="99" actId="20577"/>
          <ac:spMkLst>
            <pc:docMk/>
            <pc:sldMk cId="3915043803" sldId="278"/>
            <ac:spMk id="3" creationId="{28CEAA1B-94EF-4D2E-A702-87E8652B3A42}"/>
          </ac:spMkLst>
        </pc:spChg>
      </pc:sldChg>
      <pc:sldChg chg="modSp new">
        <pc:chgData name="Anusha Swaminathan" userId="dbe3c6b16ad0635b" providerId="Windows Live" clId="Web-{AD852000-F540-4933-BA45-032A4D563893}" dt="2018-12-17T06:56:54.496" v="18" actId="20577"/>
        <pc:sldMkLst>
          <pc:docMk/>
          <pc:sldMk cId="2291758103" sldId="279"/>
        </pc:sldMkLst>
        <pc:spChg chg="mod">
          <ac:chgData name="Anusha Swaminathan" userId="dbe3c6b16ad0635b" providerId="Windows Live" clId="Web-{AD852000-F540-4933-BA45-032A4D563893}" dt="2018-12-17T06:56:54.496" v="18" actId="20577"/>
          <ac:spMkLst>
            <pc:docMk/>
            <pc:sldMk cId="2291758103" sldId="279"/>
            <ac:spMk id="3" creationId="{5C5445ED-580A-444E-82FC-736E13CE36FC}"/>
          </ac:spMkLst>
        </pc:spChg>
      </pc:sldChg>
      <pc:sldChg chg="modSp new">
        <pc:chgData name="Anusha Swaminathan" userId="dbe3c6b16ad0635b" providerId="Windows Live" clId="Web-{AD852000-F540-4933-BA45-032A4D563893}" dt="2018-12-17T06:58:33.966" v="47" actId="20577"/>
        <pc:sldMkLst>
          <pc:docMk/>
          <pc:sldMk cId="3401958569" sldId="280"/>
        </pc:sldMkLst>
        <pc:spChg chg="mod">
          <ac:chgData name="Anusha Swaminathan" userId="dbe3c6b16ad0635b" providerId="Windows Live" clId="Web-{AD852000-F540-4933-BA45-032A4D563893}" dt="2018-12-17T06:58:33.966" v="47" actId="20577"/>
          <ac:spMkLst>
            <pc:docMk/>
            <pc:sldMk cId="3401958569" sldId="280"/>
            <ac:spMk id="3" creationId="{73A76D47-4D52-4593-A311-6EDFFD4D3A4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ADRENAL TRIAL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Anusha .S 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C0787CE-690D-47C3-8597-1577C0092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552" y="503660"/>
            <a:ext cx="6998897" cy="30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1D4A9-C95D-4ADC-97C0-5F3BC12B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E6A5D-337B-44ED-ABA4-9CE7402DE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Background :</a:t>
            </a:r>
          </a:p>
          <a:p>
            <a:r>
              <a:rPr lang="en-US" dirty="0">
                <a:cs typeface="Calibri"/>
              </a:rPr>
              <a:t>Role of steroids in Septic shock – Ambiguous Evidence so far .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picture containing bottle, indoor&#10;&#10;Description generated with high confidence">
            <a:extLst>
              <a:ext uri="{FF2B5EF4-FFF2-40B4-BE49-F238E27FC236}">
                <a16:creationId xmlns:a16="http://schemas.microsoft.com/office/drawing/2014/main" id="{BE247625-E4B6-4708-83F7-852DCEA0D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52" y="4119705"/>
            <a:ext cx="4252822" cy="1767232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CC67AF0-54A0-4AAD-A767-9B9E3E271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023" y="4829842"/>
            <a:ext cx="7358332" cy="1813447"/>
          </a:xfrm>
          <a:prstGeom prst="rect">
            <a:avLst/>
          </a:prstGeom>
        </p:spPr>
      </p:pic>
      <p:pic>
        <p:nvPicPr>
          <p:cNvPr id="8" name="Picture 8" descr="A picture containing indoor&#10;&#10;Description generated with very high confidence">
            <a:extLst>
              <a:ext uri="{FF2B5EF4-FFF2-40B4-BE49-F238E27FC236}">
                <a16:creationId xmlns:a16="http://schemas.microsoft.com/office/drawing/2014/main" id="{304749D3-755D-43C1-9D34-49C9CE778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38" y="3431134"/>
            <a:ext cx="7113916" cy="111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0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D148-2FD4-4FFD-B408-55F7B289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19511-860C-49D0-966E-115637D5E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Current clinical practice guidelines:</a:t>
            </a:r>
            <a:endParaRPr lang="en-US" dirty="0"/>
          </a:p>
          <a:p>
            <a:pPr marL="0" indent="0">
              <a:buNone/>
            </a:pPr>
            <a:r>
              <a:rPr lang="en-US" dirty="0">
                <a:cs typeface="Calibri"/>
              </a:rPr>
              <a:t> recommend the use of hydrocortisone in patients with septic shock if adequate fluid resuscitation and treatment with vasopressors have not restored hemodynamic stability.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However, the guidelines classify the recommendation as weak, on the basis of the low quality of available evidence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EFDA14CA-0AC6-45AE-A1C7-E56B27461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458" y="4774978"/>
            <a:ext cx="4827916" cy="153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4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A829-B646-4E23-85C1-8980BA74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ADRENAL TRIAL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91E0F-C2F1-4092-92A0-FD093CBDB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 Investigator-initiated, international, pragmatic, double-blind, parallel-group, randomized, controlled trial</a:t>
            </a:r>
          </a:p>
          <a:p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From March 2013 through April 2017, 5501 eligible patients, of whom 3800 were enrolled in the trial at 69 medical–surgical ICUs. </a:t>
            </a:r>
          </a:p>
          <a:p>
            <a:r>
              <a:rPr lang="en-US" dirty="0">
                <a:cs typeface="Calibri"/>
              </a:rPr>
              <a:t>The ICUs were in Australia (45 sites), the United Kingdom (12), New Zealand (8), Saudi Arabia (3), and Denmark (1)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91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FB7D-9774-455F-AA46-724E5FBCB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0394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A8569-A110-49E0-B8E6-C53FBA04F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2342"/>
            <a:ext cx="10515600" cy="531462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  <a:cs typeface="Calibri"/>
              </a:rPr>
              <a:t>P</a:t>
            </a:r>
            <a:r>
              <a:rPr lang="en-US" dirty="0">
                <a:cs typeface="Calibri"/>
              </a:rPr>
              <a:t>  patients with septic shock who were undergoing mechanical ventilation</a:t>
            </a:r>
            <a:endParaRPr lang="en-US" dirty="0" err="1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70C0"/>
                </a:solidFill>
                <a:cs typeface="Calibri"/>
              </a:rPr>
              <a:t>I</a:t>
            </a:r>
            <a:r>
              <a:rPr lang="en-US" dirty="0">
                <a:cs typeface="Calibri"/>
              </a:rPr>
              <a:t>   an intravenous infusion of hydrocortisone (Pfizer) at a dose of 200 mg per day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70C0"/>
                </a:solidFill>
                <a:cs typeface="Calibri"/>
              </a:rPr>
              <a:t>C</a:t>
            </a:r>
            <a:r>
              <a:rPr lang="en-US" dirty="0">
                <a:cs typeface="Calibri"/>
              </a:rPr>
              <a:t> matching placebo (Radpharm Scientific)</a:t>
            </a:r>
            <a:endParaRPr lang="en-US" dirty="0"/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70C0"/>
                </a:solidFill>
                <a:cs typeface="Calibri"/>
              </a:rPr>
              <a:t>O</a:t>
            </a:r>
            <a:r>
              <a:rPr lang="en-US" dirty="0">
                <a:cs typeface="Calibri"/>
              </a:rPr>
              <a:t> 90 day mortality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70C0"/>
                </a:solidFill>
                <a:cs typeface="Calibri"/>
              </a:rPr>
              <a:t>T  </a:t>
            </a:r>
            <a:r>
              <a:rPr lang="en-US" dirty="0">
                <a:cs typeface="Calibri"/>
              </a:rPr>
              <a:t> March 2013 through April 2017, follow up – 90 days </a:t>
            </a:r>
          </a:p>
        </p:txBody>
      </p:sp>
    </p:spTree>
    <p:extLst>
      <p:ext uri="{BB962C8B-B14F-4D97-AF65-F5344CB8AC3E}">
        <p14:creationId xmlns:p14="http://schemas.microsoft.com/office/powerpoint/2010/main" val="27825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6150F-AFB1-40FA-808E-84C5D1A4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181066"/>
            <a:ext cx="10515600" cy="184059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B6731-57B0-48A4-8495-E46CEB22C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6682"/>
            <a:ext cx="10515600" cy="5530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Intervention  and placebo :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plain glass vial, equivalent to 100mg of hydrocortisone. The powder is a white </a:t>
            </a:r>
            <a:r>
              <a:rPr lang="en-US" dirty="0" err="1">
                <a:cs typeface="Calibri"/>
              </a:rPr>
              <a:t>odourless</a:t>
            </a:r>
            <a:r>
              <a:rPr lang="en-US" dirty="0">
                <a:cs typeface="Calibri"/>
              </a:rPr>
              <a:t>, amorphous solid which is highly water soluble.  </a:t>
            </a:r>
          </a:p>
          <a:p>
            <a:r>
              <a:rPr lang="en-US" dirty="0">
                <a:cs typeface="Calibri"/>
              </a:rPr>
              <a:t>Trial treatment was prepared aseptically by reconstituting a trial treatment vial with 2mL of sterile water. </a:t>
            </a:r>
          </a:p>
          <a:p>
            <a:r>
              <a:rPr lang="en-US" dirty="0">
                <a:cs typeface="Calibri"/>
              </a:rPr>
              <a:t>The reconstituted solution was added to an intravenous infusion bag of either 100mL 0.9% sodium chloride or 100mL 5% dextrose. </a:t>
            </a:r>
          </a:p>
          <a:p>
            <a:r>
              <a:rPr lang="en-US" dirty="0">
                <a:solidFill>
                  <a:srgbClr val="00B0F0"/>
                </a:solidFill>
                <a:cs typeface="Calibri"/>
              </a:rPr>
              <a:t> 200</a:t>
            </a:r>
            <a:r>
              <a:rPr lang="en-US" dirty="0">
                <a:solidFill>
                  <a:srgbClr val="0070C0"/>
                </a:solidFill>
                <a:cs typeface="Calibri"/>
              </a:rPr>
              <a:t>  mg of drug</a:t>
            </a:r>
            <a:r>
              <a:rPr lang="en-US" dirty="0">
                <a:cs typeface="Calibri"/>
              </a:rPr>
              <a:t>  which was administered by means of </a:t>
            </a:r>
            <a:r>
              <a:rPr lang="en-US" dirty="0">
                <a:solidFill>
                  <a:srgbClr val="0070C0"/>
                </a:solidFill>
                <a:cs typeface="Calibri"/>
              </a:rPr>
              <a:t>continuous intravenous infusion over a period of 24 hours for a maximum of 7 days or until ICU discharge or death</a:t>
            </a:r>
            <a:r>
              <a:rPr lang="en-US" dirty="0">
                <a:cs typeface="Calibri"/>
              </a:rPr>
              <a:t>, whichever occurred first. </a:t>
            </a:r>
          </a:p>
        </p:txBody>
      </p:sp>
    </p:spTree>
    <p:extLst>
      <p:ext uri="{BB962C8B-B14F-4D97-AF65-F5344CB8AC3E}">
        <p14:creationId xmlns:p14="http://schemas.microsoft.com/office/powerpoint/2010/main" val="197734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621A6-D343-4B47-BAAD-8AAE6538F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733"/>
          </a:xfrm>
        </p:spPr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Was the population well defined 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31D99-409C-432A-85E1-03ADCB1D0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267"/>
            <a:ext cx="10515600" cy="501269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cs typeface="Calibri"/>
              </a:rPr>
              <a:t>INCLUSION </a:t>
            </a:r>
            <a:endParaRPr lang="en-US" dirty="0"/>
          </a:p>
          <a:p>
            <a:r>
              <a:rPr lang="en-US" sz="2400" b="1" dirty="0">
                <a:cs typeface="Calibri"/>
              </a:rPr>
              <a:t>1. Aged 18 years or older</a:t>
            </a:r>
          </a:p>
          <a:p>
            <a:r>
              <a:rPr lang="en-US" sz="2400" b="1" dirty="0">
                <a:cs typeface="Calibri"/>
              </a:rPr>
              <a:t> 2. Documented site of infection, or strong suspicion of infection</a:t>
            </a:r>
          </a:p>
          <a:p>
            <a:r>
              <a:rPr lang="en-US" sz="2400" b="1" dirty="0">
                <a:cs typeface="Calibri"/>
              </a:rPr>
              <a:t> 3.</a:t>
            </a:r>
            <a:r>
              <a:rPr lang="en-US" sz="2400" dirty="0">
                <a:cs typeface="Calibri"/>
              </a:rPr>
              <a:t> </a:t>
            </a:r>
            <a:r>
              <a:rPr lang="en-US" sz="2400" b="1" dirty="0">
                <a:cs typeface="Calibri"/>
              </a:rPr>
              <a:t>Two of the four clinical signs of SIRS</a:t>
            </a:r>
          </a:p>
          <a:p>
            <a:r>
              <a:rPr lang="en-US" sz="2400" b="1" dirty="0">
                <a:cs typeface="Calibri"/>
              </a:rPr>
              <a:t> 4</a:t>
            </a:r>
            <a:r>
              <a:rPr lang="en-US" dirty="0">
                <a:cs typeface="Calibri"/>
              </a:rPr>
              <a:t>. </a:t>
            </a:r>
            <a:r>
              <a:rPr lang="en-US" sz="2400" b="1" dirty="0">
                <a:cs typeface="Calibri"/>
              </a:rPr>
              <a:t>Being treated with mechanical ventilation at the time of randomization</a:t>
            </a:r>
            <a:r>
              <a:rPr lang="en-US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(including both via presence of an endotracheal tube or non-invasive ventilation with bi-level of continuous positive airway pressure) </a:t>
            </a:r>
            <a:endParaRPr lang="en-US" dirty="0"/>
          </a:p>
          <a:p>
            <a:r>
              <a:rPr lang="en-US" sz="2400" b="1" dirty="0">
                <a:cs typeface="Calibri"/>
              </a:rPr>
              <a:t>5</a:t>
            </a:r>
            <a:r>
              <a:rPr lang="en-US" dirty="0">
                <a:cs typeface="Calibri"/>
              </a:rPr>
              <a:t>. </a:t>
            </a:r>
            <a:r>
              <a:rPr lang="en-US" sz="2400" b="1" dirty="0">
                <a:cs typeface="Calibri"/>
              </a:rPr>
              <a:t>Being treated with continuous vasopressors or inotropes to maintain a systolic blood pressure &gt; 90mmHg, or mean arterial blood pressure (MAP) &gt; 60mmHg, or a MAP target set by the treating clinician for maintaining perfusion </a:t>
            </a:r>
          </a:p>
          <a:p>
            <a:endParaRPr lang="en-US" sz="2400" b="1" dirty="0">
              <a:cs typeface="Calibri"/>
            </a:endParaRPr>
          </a:p>
          <a:p>
            <a:r>
              <a:rPr lang="en-US" sz="2200" b="1" dirty="0">
                <a:cs typeface="Calibri"/>
              </a:rPr>
              <a:t>6</a:t>
            </a:r>
            <a:r>
              <a:rPr lang="en-US" dirty="0">
                <a:cs typeface="Calibri"/>
              </a:rPr>
              <a:t>. </a:t>
            </a:r>
            <a:r>
              <a:rPr lang="en-US" sz="2200" b="1" dirty="0">
                <a:cs typeface="Calibri"/>
              </a:rPr>
              <a:t>Administration of vasopressors or inotropes for ≥ 4 hours and present at time of randomization</a:t>
            </a:r>
            <a:r>
              <a:rPr lang="en-US" dirty="0">
                <a:cs typeface="Calibri"/>
              </a:rPr>
              <a:t>.</a:t>
            </a:r>
            <a:endParaRPr lang="en-US" dirty="0"/>
          </a:p>
        </p:txBody>
      </p:sp>
      <p:sp>
        <p:nvSpPr>
          <p:cNvPr id="4" name="Star: 32 Points 3">
            <a:extLst>
              <a:ext uri="{FF2B5EF4-FFF2-40B4-BE49-F238E27FC236}">
                <a16:creationId xmlns:a16="http://schemas.microsoft.com/office/drawing/2014/main" id="{CDC1AA60-5285-43AD-86F4-227585982F03}"/>
              </a:ext>
            </a:extLst>
          </p:cNvPr>
          <p:cNvSpPr/>
          <p:nvPr/>
        </p:nvSpPr>
        <p:spPr>
          <a:xfrm>
            <a:off x="7033404" y="-342181"/>
            <a:ext cx="5486399" cy="4566248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Calibri"/>
              </a:rPr>
              <a:t>Hydrocortisone infusion vs bolus ?benefit </a:t>
            </a:r>
          </a:p>
          <a:p>
            <a:pPr algn="ctr"/>
            <a:endParaRPr lang="en-US" sz="2400" dirty="0">
              <a:cs typeface="Calibri"/>
            </a:endParaRPr>
          </a:p>
          <a:p>
            <a:pPr algn="ctr"/>
            <a:r>
              <a:rPr lang="en-US" sz="2400" dirty="0">
                <a:cs typeface="Calibri"/>
              </a:rPr>
              <a:t>Time to initiation </a:t>
            </a:r>
            <a:r>
              <a:rPr lang="en-US" sz="2400" dirty="0" err="1">
                <a:cs typeface="Calibri"/>
              </a:rPr>
              <a:t>fo</a:t>
            </a:r>
            <a:r>
              <a:rPr lang="en-US" sz="2400" dirty="0">
                <a:cs typeface="Calibri"/>
              </a:rPr>
              <a:t> steroid &lt; 24 hours but exactly when ??</a:t>
            </a:r>
          </a:p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936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454D1-3149-4FF6-867F-CAE3F5B0B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Exclusion 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AB053-E0F6-4A50-9DDA-65A0A30C4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Receiving systemic corticosteroids for indication other than septic shock</a:t>
            </a:r>
          </a:p>
          <a:p>
            <a:r>
              <a:rPr lang="en-US">
                <a:cs typeface="Calibri"/>
              </a:rPr>
              <a:t>Received etomidate</a:t>
            </a:r>
            <a:endParaRPr lang="en-US"/>
          </a:p>
          <a:p>
            <a:r>
              <a:rPr lang="en-US">
                <a:cs typeface="Calibri"/>
              </a:rPr>
              <a:t>Receiving amphotericin B for systemic fungal infection</a:t>
            </a:r>
            <a:endParaRPr lang="en-US"/>
          </a:p>
          <a:p>
            <a:r>
              <a:rPr lang="en-US">
                <a:cs typeface="Calibri"/>
              </a:rPr>
              <a:t>Documented cerebral malaria</a:t>
            </a:r>
            <a:endParaRPr lang="en-US"/>
          </a:p>
          <a:p>
            <a:r>
              <a:rPr lang="en-US">
                <a:cs typeface="Calibri"/>
              </a:rPr>
              <a:t>Documented strongyloides infection</a:t>
            </a:r>
            <a:endParaRPr lang="en-US"/>
          </a:p>
          <a:p>
            <a:r>
              <a:rPr lang="en-US">
                <a:cs typeface="Calibri"/>
              </a:rPr>
              <a:t>Life expectancy ≤90 days from pre-existing disease</a:t>
            </a:r>
            <a:endParaRPr lang="en-US"/>
          </a:p>
          <a:p>
            <a:r>
              <a:rPr lang="en-US">
                <a:cs typeface="Calibri"/>
              </a:rPr>
              <a:t>Treatment limitations in place (e.g., DNR)</a:t>
            </a:r>
            <a:endParaRPr lang="en-US"/>
          </a:p>
          <a:p>
            <a:r>
              <a:rPr lang="en-US">
                <a:cs typeface="Calibri"/>
              </a:rPr>
              <a:t>Met all inclusion criteria for longer than 24 hours</a:t>
            </a:r>
            <a:endParaRPr lang="en-US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6592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EA3B-9CFC-437D-8CA5-FE4AD671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Were patients randomised ?</a:t>
            </a:r>
            <a:br>
              <a:rPr lang="en-US" dirty="0">
                <a:cs typeface="Calibri Light"/>
              </a:rPr>
            </a:br>
            <a:br>
              <a:rPr lang="en-US" dirty="0">
                <a:cs typeface="Calibri Light"/>
              </a:rPr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FCB31-EBCF-4FC0-9EAE-E6FFBB353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There was 1:1 radomization to intervention and control arm 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Randomization</a:t>
            </a:r>
            <a:r>
              <a:rPr lang="en-US" dirty="0">
                <a:cs typeface="Calibri"/>
              </a:rPr>
              <a:t> was stratified according to participating center and </a:t>
            </a:r>
            <a:r>
              <a:rPr lang="en-US">
                <a:cs typeface="Calibri"/>
              </a:rPr>
              <a:t>according to medical or surgical admission.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45C0-ACDB-4861-B6A6-8F7C33882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Was the randomisation concealed 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8754D-2C2D-4F13-91C8-2947D952D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cs typeface="Calibri"/>
              </a:rPr>
              <a:t>Yes 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Patients, caregivers, collectors of outcome data, adjudicators of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 </a:t>
            </a:r>
            <a:r>
              <a:rPr lang="en-US">
                <a:cs typeface="Calibri"/>
              </a:rPr>
              <a:t>outcome, and data analysts were not aware of group allocation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20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FE8D-2967-4F39-846F-D08032E5D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507"/>
          </a:xfrm>
        </p:spPr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Outcome measures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6A6DC-EC0C-45FA-BB3C-370C23B40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9890"/>
            <a:ext cx="10515600" cy="502707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cs typeface="Calibri"/>
              </a:rPr>
              <a:t>The primary outcome was death from any cause at 90 days after randomization.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Secondary outcomes included </a:t>
            </a:r>
          </a:p>
          <a:p>
            <a:r>
              <a:rPr lang="en-US" dirty="0">
                <a:cs typeface="Calibri"/>
              </a:rPr>
              <a:t>death from any cause at 28 days after randomization</a:t>
            </a:r>
          </a:p>
          <a:p>
            <a:r>
              <a:rPr lang="en-US" dirty="0">
                <a:cs typeface="Calibri"/>
              </a:rPr>
              <a:t> the time to the resolution of shock</a:t>
            </a:r>
          </a:p>
          <a:p>
            <a:r>
              <a:rPr lang="en-US" dirty="0">
                <a:cs typeface="Calibri"/>
              </a:rPr>
              <a:t>22 the recurrence of shock</a:t>
            </a:r>
          </a:p>
          <a:p>
            <a:r>
              <a:rPr lang="en-US" dirty="0">
                <a:cs typeface="Calibri"/>
              </a:rPr>
              <a:t> the length of ICU stay</a:t>
            </a:r>
          </a:p>
          <a:p>
            <a:r>
              <a:rPr lang="en-US" dirty="0">
                <a:cs typeface="Calibri"/>
              </a:rPr>
              <a:t> the frequency and duration of mechanical ventilation</a:t>
            </a:r>
          </a:p>
          <a:p>
            <a:r>
              <a:rPr lang="en-US" dirty="0">
                <a:cs typeface="Calibri"/>
              </a:rPr>
              <a:t> the frequency and duration of treatment with renal-replacement therapy</a:t>
            </a:r>
          </a:p>
          <a:p>
            <a:r>
              <a:rPr lang="en-US" dirty="0">
                <a:cs typeface="Calibri"/>
              </a:rPr>
              <a:t>Number of blood transfusions </a:t>
            </a:r>
          </a:p>
        </p:txBody>
      </p:sp>
      <p:sp>
        <p:nvSpPr>
          <p:cNvPr id="4" name="Star: 7 Points 3">
            <a:extLst>
              <a:ext uri="{FF2B5EF4-FFF2-40B4-BE49-F238E27FC236}">
                <a16:creationId xmlns:a16="http://schemas.microsoft.com/office/drawing/2014/main" id="{34CD98FB-5CB3-4355-8949-BC9AEF5775EE}"/>
              </a:ext>
            </a:extLst>
          </p:cNvPr>
          <p:cNvSpPr/>
          <p:nvPr/>
        </p:nvSpPr>
        <p:spPr>
          <a:xfrm>
            <a:off x="7694763" y="132272"/>
            <a:ext cx="4537494" cy="387613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Calibri"/>
              </a:rPr>
              <a:t>Septic Shock – vitals events within 1 week ?</a:t>
            </a:r>
          </a:p>
          <a:p>
            <a:pPr algn="ctr"/>
            <a:r>
              <a:rPr lang="en-US" sz="2400" dirty="0">
                <a:cs typeface="Calibri"/>
              </a:rPr>
              <a:t>?relevance of 90 day mortality </a:t>
            </a:r>
          </a:p>
        </p:txBody>
      </p:sp>
    </p:spTree>
    <p:extLst>
      <p:ext uri="{BB962C8B-B14F-4D97-AF65-F5344CB8AC3E}">
        <p14:creationId xmlns:p14="http://schemas.microsoft.com/office/powerpoint/2010/main" val="186144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698F0-4E90-4C51-891A-03F30830C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EAA1B-94EF-4D2E-A702-87E8652B3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METHODOLODY AND STATISTICAL ANALYSIS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Population of 3800 patients would provide the trial with 90% power to detect an absolute difference of</a:t>
            </a:r>
            <a:r>
              <a:rPr lang="en-US" dirty="0">
                <a:solidFill>
                  <a:srgbClr val="0070C0"/>
                </a:solidFill>
                <a:cs typeface="Calibri"/>
              </a:rPr>
              <a:t> 5 percentage points in 90-day all-cause mortality</a:t>
            </a:r>
            <a:r>
              <a:rPr lang="en-US" dirty="0">
                <a:cs typeface="Calibri"/>
              </a:rPr>
              <a:t> from an estimated baseline mortality of 33%, at an alpha level of 0.05.</a:t>
            </a:r>
          </a:p>
          <a:p>
            <a:r>
              <a:rPr lang="en-US" dirty="0">
                <a:cs typeface="Calibri"/>
              </a:rPr>
              <a:t> This calculation allowed for a rate of withdrawal and loss to follow-up of 1%.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43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35D0B-237D-4BEE-B193-563BA55D1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3A5461AC-07A5-4D92-BF10-C89C634CA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0514" y="661059"/>
            <a:ext cx="7746331" cy="55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50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CA084815-E88B-4815-9C32-8AB16E50A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087" y="514070"/>
            <a:ext cx="844722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63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C69E9-89DC-499B-9D40-2BCEFE87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76D47-4D52-4593-A311-6EDFFD4D3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Was follow-up complete? - yes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Was the trial stopped early for benefit?- no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Were patients analyzed in the groups to which they were randomized? - yes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958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3F7C-7543-454C-A603-0E366E5A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9E2B1-FE99-4198-A890-C4534B87C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BASE LINE TRAITS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840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7DC2-A4A8-463B-867F-E3AF8538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C37220F-CBFB-4FE8-9A6A-766EEFBC5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414" y="289509"/>
            <a:ext cx="8757248" cy="650341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1C9F890-3F88-40CF-9E9A-0CF87298627E}"/>
              </a:ext>
            </a:extLst>
          </p:cNvPr>
          <p:cNvSpPr/>
          <p:nvPr/>
        </p:nvSpPr>
        <p:spPr>
          <a:xfrm>
            <a:off x="1138687" y="2418271"/>
            <a:ext cx="8750060" cy="698740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F51F1C5-CBBF-4483-A36D-C3E73CFCE929}"/>
              </a:ext>
            </a:extLst>
          </p:cNvPr>
          <p:cNvSpPr/>
          <p:nvPr/>
        </p:nvSpPr>
        <p:spPr>
          <a:xfrm>
            <a:off x="344683" y="588243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65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73B5-7205-4BEC-94AE-9A369B383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CE4D4B8-501B-435C-9F4B-699C4805B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8748" y="2349964"/>
            <a:ext cx="8387750" cy="4093412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0CA8CCF-8351-49B2-AE6B-6A15564FE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873" y="1421059"/>
            <a:ext cx="8292859" cy="83848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EF202E4-0E62-48C8-851C-810762ABDE50}"/>
              </a:ext>
            </a:extLst>
          </p:cNvPr>
          <p:cNvCxnSpPr/>
          <p:nvPr/>
        </p:nvCxnSpPr>
        <p:spPr>
          <a:xfrm>
            <a:off x="1598762" y="1943819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44C4A6-6F32-47D5-B58E-FD4532600942}"/>
              </a:ext>
            </a:extLst>
          </p:cNvPr>
          <p:cNvCxnSpPr/>
          <p:nvPr/>
        </p:nvCxnSpPr>
        <p:spPr>
          <a:xfrm>
            <a:off x="1498120" y="4143554"/>
            <a:ext cx="914400" cy="914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7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AE8ADEC-AD1B-463C-A753-F5D37D5EF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137" y="468977"/>
            <a:ext cx="10724447" cy="35390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12D01-2E2B-4424-81B3-458B57909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4000" kern="1200">
              <a:solidFill>
                <a:srgbClr val="40404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2832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8B09-654F-4C95-9C7D-4445AEAD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Were patients at baseline with respect to known prognostic factors?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1305-936F-4B17-939B-681A0CC65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Factors at base line which may have affected the prognosis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?</a:t>
            </a:r>
            <a:r>
              <a:rPr lang="en-US" dirty="0">
                <a:solidFill>
                  <a:srgbClr val="002060"/>
                </a:solidFill>
                <a:cs typeface="Calibri"/>
              </a:rPr>
              <a:t>appropriateness of antibiotic therapy</a:t>
            </a:r>
            <a:r>
              <a:rPr lang="en-US" dirty="0">
                <a:cs typeface="Calibri"/>
              </a:rPr>
              <a:t> – uniform antibiotics policy 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?</a:t>
            </a:r>
            <a:r>
              <a:rPr lang="en-US" dirty="0">
                <a:solidFill>
                  <a:srgbClr val="002060"/>
                </a:solidFill>
                <a:cs typeface="Calibri"/>
              </a:rPr>
              <a:t>source control for focus of sepsis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?</a:t>
            </a:r>
            <a:r>
              <a:rPr lang="en-US" dirty="0">
                <a:solidFill>
                  <a:srgbClr val="002060"/>
                </a:solidFill>
                <a:cs typeface="Calibri"/>
              </a:rPr>
              <a:t>Dose of inotropes /severity of sepsis 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069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AD61A-8A04-46E8-B1EA-1613EDF19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RESULTS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445ED-580A-444E-82FC-736E13CE3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58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60D05D2D-CB6A-431B-BE4A-2A7FCC9FA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1256"/>
            <a:ext cx="12192000" cy="6869256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BA4B4-BB6E-4C4D-B33F-6066048C8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5419725"/>
            <a:ext cx="10271760" cy="93662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90 day mortality {n=511 (</a:t>
            </a:r>
            <a:r>
              <a:rPr lang="en-US" sz="4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hydrocort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) vs 526 (placebo), </a:t>
            </a:r>
            <a:b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</a:b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p =0.50}</a:t>
            </a:r>
            <a:endParaRPr lang="en-US" sz="4000" kern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E84CD6E5-269B-4A44-867D-78DBB4DFF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990600"/>
            <a:ext cx="10271760" cy="43053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map&#10;&#10;Description generated with very high confidence">
            <a:extLst>
              <a:ext uri="{FF2B5EF4-FFF2-40B4-BE49-F238E27FC236}">
                <a16:creationId xmlns:a16="http://schemas.microsoft.com/office/drawing/2014/main" id="{165C4C4E-BFB9-44A1-B8BC-55846361A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593" y="332219"/>
            <a:ext cx="9252324" cy="464440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63311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10C2-9822-48AB-A95C-7B656F336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45F65AE-1D88-48D1-93F2-6DC1F98CD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941" y="619290"/>
            <a:ext cx="11109024" cy="641895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E4AC584-16BA-4AFF-9F16-4DFADDC5DEA1}"/>
              </a:ext>
            </a:extLst>
          </p:cNvPr>
          <p:cNvCxnSpPr/>
          <p:nvPr/>
        </p:nvCxnSpPr>
        <p:spPr>
          <a:xfrm>
            <a:off x="-212785" y="4689894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40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E89A-C643-4935-A915-F3107190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6E82493-0DE4-46FF-9DF6-4DBAB3D04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774" y="361307"/>
            <a:ext cx="12012642" cy="640295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7B6C5C-1150-4D81-A839-A1E33B1365E4}"/>
              </a:ext>
            </a:extLst>
          </p:cNvPr>
          <p:cNvSpPr/>
          <p:nvPr/>
        </p:nvSpPr>
        <p:spPr>
          <a:xfrm>
            <a:off x="-97765" y="1785667"/>
            <a:ext cx="11956210" cy="339307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5DC0AB-969C-4E81-BA29-EFBEDD0B362E}"/>
              </a:ext>
            </a:extLst>
          </p:cNvPr>
          <p:cNvSpPr/>
          <p:nvPr/>
        </p:nvSpPr>
        <p:spPr>
          <a:xfrm>
            <a:off x="-97766" y="2748950"/>
            <a:ext cx="11956210" cy="339307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BC0EA4-009C-4742-91CB-96816A493A7E}"/>
              </a:ext>
            </a:extLst>
          </p:cNvPr>
          <p:cNvSpPr/>
          <p:nvPr/>
        </p:nvSpPr>
        <p:spPr>
          <a:xfrm>
            <a:off x="-97765" y="3338421"/>
            <a:ext cx="11956210" cy="339307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05F54E7-A4D0-4B5A-9E17-FE7B1334737F}"/>
              </a:ext>
            </a:extLst>
          </p:cNvPr>
          <p:cNvSpPr/>
          <p:nvPr/>
        </p:nvSpPr>
        <p:spPr>
          <a:xfrm>
            <a:off x="-97766" y="4488610"/>
            <a:ext cx="11956210" cy="339307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F2D0D3-992E-4482-8D48-EE2DEEDD7B5B}"/>
              </a:ext>
            </a:extLst>
          </p:cNvPr>
          <p:cNvCxnSpPr/>
          <p:nvPr/>
        </p:nvCxnSpPr>
        <p:spPr>
          <a:xfrm>
            <a:off x="621102" y="5250611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84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773B6-749D-4A02-86CF-47DB35BD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  <a:cs typeface="Calibri Light"/>
              </a:rPr>
              <a:t>Adverse events </a:t>
            </a:r>
            <a:endParaRPr lang="en-US" sz="320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8C5A94-DEFD-4704-BBFD-12339A33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DFE01F3-847A-4924-A5E2-AD91438CE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548" y="190499"/>
            <a:ext cx="4191736" cy="6325209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20F75DC-A348-482D-8E7A-67A47F495D63}"/>
              </a:ext>
            </a:extLst>
          </p:cNvPr>
          <p:cNvCxnSpPr/>
          <p:nvPr/>
        </p:nvCxnSpPr>
        <p:spPr>
          <a:xfrm>
            <a:off x="6127630" y="1253705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14ACB77-CEBD-4F40-BD8D-03528C7AF35A}"/>
              </a:ext>
            </a:extLst>
          </p:cNvPr>
          <p:cNvSpPr/>
          <p:nvPr/>
        </p:nvSpPr>
        <p:spPr>
          <a:xfrm>
            <a:off x="2490159" y="1764015"/>
            <a:ext cx="4192437" cy="210789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Calibri"/>
              </a:rPr>
              <a:t>Adverse events were left to the clinicians </a:t>
            </a:r>
          </a:p>
          <a:p>
            <a:pPr algn="ctr"/>
            <a:r>
              <a:rPr lang="en-US" sz="2400" dirty="0">
                <a:cs typeface="Calibri"/>
              </a:rPr>
              <a:t>judgement , no central adjudication </a:t>
            </a:r>
          </a:p>
        </p:txBody>
      </p:sp>
    </p:spTree>
    <p:extLst>
      <p:ext uri="{BB962C8B-B14F-4D97-AF65-F5344CB8AC3E}">
        <p14:creationId xmlns:p14="http://schemas.microsoft.com/office/powerpoint/2010/main" val="393461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D975-F692-4813-BF39-9876AA9C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A51E2-8A7C-411A-BD82-FC32934D9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Number of patients with adverse events – significantly greater in hydrocortisone group</a:t>
            </a:r>
          </a:p>
          <a:p>
            <a:pPr lvl="1"/>
            <a:r>
              <a:rPr lang="en-US" dirty="0">
                <a:cs typeface="Calibri"/>
              </a:rPr>
              <a:t>21 (1.1%) vs. 6 (0.3%), p=0.009</a:t>
            </a:r>
            <a:endParaRPr lang="en-US" dirty="0"/>
          </a:p>
          <a:p>
            <a:pPr lvl="1"/>
            <a:r>
              <a:rPr lang="en-US" dirty="0" err="1">
                <a:cs typeface="Calibri"/>
              </a:rPr>
              <a:t>Hyperglycaemia</a:t>
            </a:r>
            <a:r>
              <a:rPr lang="en-US" dirty="0">
                <a:cs typeface="Calibri"/>
              </a:rPr>
              <a:t>: 6 vs. 3</a:t>
            </a:r>
            <a:endParaRPr lang="en-US" dirty="0"/>
          </a:p>
          <a:p>
            <a:pPr lvl="1"/>
            <a:r>
              <a:rPr lang="en-US" dirty="0" err="1">
                <a:cs typeface="Calibri"/>
              </a:rPr>
              <a:t>Hypernatraemia</a:t>
            </a:r>
            <a:r>
              <a:rPr lang="en-US" dirty="0">
                <a:cs typeface="Calibri"/>
              </a:rPr>
              <a:t>: 3 vs. 0</a:t>
            </a:r>
            <a:endParaRPr lang="en-US" dirty="0"/>
          </a:p>
          <a:p>
            <a:pPr lvl="1"/>
            <a:r>
              <a:rPr lang="en-US" dirty="0">
                <a:cs typeface="Calibri"/>
              </a:rPr>
              <a:t>Encephalopathy: 3 vs. 0</a:t>
            </a:r>
            <a:endParaRPr lang="en-US" dirty="0"/>
          </a:p>
          <a:p>
            <a:r>
              <a:rPr lang="en-US" dirty="0">
                <a:cs typeface="Calibri"/>
              </a:rPr>
              <a:t>Serious adverse events</a:t>
            </a:r>
            <a:endParaRPr lang="en-US" dirty="0"/>
          </a:p>
          <a:p>
            <a:pPr lvl="1"/>
            <a:r>
              <a:rPr lang="en-US" dirty="0">
                <a:cs typeface="Calibri"/>
              </a:rPr>
              <a:t>4 events in the hydrocortisone group</a:t>
            </a:r>
            <a:endParaRPr lang="en-US" dirty="0"/>
          </a:p>
          <a:p>
            <a:pPr lvl="2"/>
            <a:r>
              <a:rPr lang="en-US" dirty="0">
                <a:cs typeface="Calibri"/>
              </a:rPr>
              <a:t>2 myopathy, 1 </a:t>
            </a:r>
            <a:r>
              <a:rPr lang="en-US" dirty="0" err="1">
                <a:cs typeface="Calibri"/>
              </a:rPr>
              <a:t>ischaemic</a:t>
            </a:r>
            <a:r>
              <a:rPr lang="en-US" dirty="0">
                <a:cs typeface="Calibri"/>
              </a:rPr>
              <a:t> bowel, 1 circulatory shock</a:t>
            </a:r>
            <a:endParaRPr lang="en-US" dirty="0"/>
          </a:p>
          <a:p>
            <a:pPr lvl="1"/>
            <a:r>
              <a:rPr lang="en-US" dirty="0">
                <a:cs typeface="Calibri"/>
              </a:rPr>
              <a:t>2 events in the placebo group</a:t>
            </a:r>
            <a:endParaRPr lang="en-US" dirty="0"/>
          </a:p>
          <a:p>
            <a:pPr lvl="2"/>
            <a:r>
              <a:rPr lang="en-US" dirty="0">
                <a:cs typeface="Calibri"/>
              </a:rPr>
              <a:t>1 bleeding, 1 abdominal-wound dehiscence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9631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78ED-7C3D-4911-AFF0-6A3AB84A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C6C76-F9A4-455D-BD3E-29204EEC2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cs typeface="Calibri"/>
              </a:rPr>
              <a:t>Were the study patients similar to my patient?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Yes and No </a:t>
            </a:r>
          </a:p>
          <a:p>
            <a:endParaRPr lang="en-US" dirty="0">
              <a:solidFill>
                <a:srgbClr val="002060"/>
              </a:solidFill>
              <a:cs typeface="Calibri"/>
            </a:endParaRP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Were all patient-important outcomes considered?  </a:t>
            </a:r>
          </a:p>
          <a:p>
            <a:r>
              <a:rPr lang="en-US" dirty="0">
                <a:cs typeface="Calibri"/>
              </a:rPr>
              <a:t>Mortality – ?2 weeks ideal cut off for ICU outcomes </a:t>
            </a:r>
          </a:p>
          <a:p>
            <a:r>
              <a:rPr lang="en-US" dirty="0">
                <a:cs typeface="Calibri"/>
              </a:rPr>
              <a:t>Stratification of results based on severity of sepsis and inotrope requirement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530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1B2F-89EA-4420-9C91-B5326C46D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4C6D-5120-48E5-92C3-3C7151955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rgbClr val="002060"/>
                </a:solidFill>
                <a:cs typeface="Calibri"/>
              </a:rPr>
              <a:t>Are the likely advantages of the novel treatment worth the potential harms and costs?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Time to resolution of shock , mechanical ventilation are important outcomes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No significant increase in bacteremia/fungemia /wound dehiscence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Hyperglycemia – manageable , acceptable if it provides mortality benefit </a:t>
            </a:r>
          </a:p>
        </p:txBody>
      </p:sp>
    </p:spTree>
    <p:extLst>
      <p:ext uri="{BB962C8B-B14F-4D97-AF65-F5344CB8AC3E}">
        <p14:creationId xmlns:p14="http://schemas.microsoft.com/office/powerpoint/2010/main" val="2375364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D0F1-FDE5-40ED-AD10-330FD0C9F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21393-6A26-4E53-BFAD-C9548EFB9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Conclusion of Authors :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Among patients with septic shock undergoing mechanical ventilation, a continuous infusion of hydrocortisone did not result in lower 90-day mortality than placebo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3762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D120-233F-4216-817B-33027552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863AB-CB42-4F89-8419-6AA305DD2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STRENGTHS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7A449-AF0C-40C7-97C3-1B7ECD52FD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RCT , MULTICENTER , BLINDED </a:t>
            </a:r>
          </a:p>
          <a:p>
            <a:r>
              <a:rPr lang="en-US" dirty="0">
                <a:cs typeface="Calibri"/>
              </a:rPr>
              <a:t>LARGE NUMBERS </a:t>
            </a:r>
          </a:p>
          <a:p>
            <a:r>
              <a:rPr lang="en-US" dirty="0">
                <a:cs typeface="Calibri"/>
              </a:rPr>
              <a:t>NOT MUCH BASE LINE MISMATCH 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CFBBB2-A65D-4A5A-AB97-2EC992A43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WEAKNESS 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0FAA4B-DD25-45C5-996F-7FA6FE1905F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?ACTH STIMULATION – capture relevant population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?bolus loading dose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?uniform antibiotic policy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? Delay in initiation of steroids </a:t>
            </a:r>
          </a:p>
        </p:txBody>
      </p:sp>
    </p:spTree>
    <p:extLst>
      <p:ext uri="{BB962C8B-B14F-4D97-AF65-F5344CB8AC3E}">
        <p14:creationId xmlns:p14="http://schemas.microsoft.com/office/powerpoint/2010/main" val="2254917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ADRENAL TRIAL </vt:lpstr>
      <vt:lpstr>PowerPoint Presentation</vt:lpstr>
      <vt:lpstr>PowerPoint Presentation</vt:lpstr>
      <vt:lpstr>Was the population well defined ?</vt:lpstr>
      <vt:lpstr>Exclusion .</vt:lpstr>
      <vt:lpstr>Were patients randomised ?  </vt:lpstr>
      <vt:lpstr>Was the randomisation concealed ?</vt:lpstr>
      <vt:lpstr>Outcome measures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Were patients at baseline with respect to known prognostic factors? </vt:lpstr>
      <vt:lpstr>RESULTS </vt:lpstr>
      <vt:lpstr>90 day mortality {n=511 (hydrocort) vs 526 (placebo),  p =0.50}</vt:lpstr>
      <vt:lpstr>PowerPoint Presentation</vt:lpstr>
      <vt:lpstr>PowerPoint Presentation</vt:lpstr>
      <vt:lpstr>Adverse events 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689</cp:revision>
  <dcterms:created xsi:type="dcterms:W3CDTF">2013-07-15T20:26:40Z</dcterms:created>
  <dcterms:modified xsi:type="dcterms:W3CDTF">2018-12-17T09:35:43Z</dcterms:modified>
</cp:coreProperties>
</file>