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6" r:id="rId3"/>
    <p:sldId id="257" r:id="rId4"/>
    <p:sldId id="280" r:id="rId5"/>
    <p:sldId id="258" r:id="rId6"/>
    <p:sldId id="281" r:id="rId7"/>
    <p:sldId id="259" r:id="rId8"/>
    <p:sldId id="260" r:id="rId9"/>
    <p:sldId id="261" r:id="rId10"/>
    <p:sldId id="264" r:id="rId11"/>
    <p:sldId id="265" r:id="rId12"/>
    <p:sldId id="262" r:id="rId13"/>
    <p:sldId id="266" r:id="rId14"/>
    <p:sldId id="263" r:id="rId15"/>
    <p:sldId id="282" r:id="rId16"/>
    <p:sldId id="283" r:id="rId17"/>
    <p:sldId id="267" r:id="rId18"/>
    <p:sldId id="284" r:id="rId19"/>
    <p:sldId id="275" r:id="rId20"/>
    <p:sldId id="276" r:id="rId21"/>
    <p:sldId id="268" r:id="rId22"/>
    <p:sldId id="269" r:id="rId23"/>
    <p:sldId id="270" r:id="rId24"/>
    <p:sldId id="285" r:id="rId25"/>
    <p:sldId id="277" r:id="rId26"/>
    <p:sldId id="286" r:id="rId27"/>
    <p:sldId id="271" r:id="rId28"/>
    <p:sldId id="272" r:id="rId29"/>
    <p:sldId id="274" r:id="rId30"/>
    <p:sldId id="278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sha Swaminathan" userId="dbe3c6b16ad0635b" providerId="Windows Live" clId="Web-{5A0053F2-E3CC-48E5-80FD-1F9DFB26DA4C}"/>
    <pc:docChg chg="addSld modSld sldOrd">
      <pc:chgData name="Anusha Swaminathan" userId="dbe3c6b16ad0635b" providerId="Windows Live" clId="Web-{5A0053F2-E3CC-48E5-80FD-1F9DFB26DA4C}" dt="2018-12-23T19:47:32.667" v="317"/>
      <pc:docMkLst>
        <pc:docMk/>
      </pc:docMkLst>
      <pc:sldChg chg="addSp modSp">
        <pc:chgData name="Anusha Swaminathan" userId="dbe3c6b16ad0635b" providerId="Windows Live" clId="Web-{5A0053F2-E3CC-48E5-80FD-1F9DFB26DA4C}" dt="2018-12-23T19:39:02.408" v="268" actId="1076"/>
        <pc:sldMkLst>
          <pc:docMk/>
          <pc:sldMk cId="109857222" sldId="256"/>
        </pc:sldMkLst>
        <pc:picChg chg="add mod">
          <ac:chgData name="Anusha Swaminathan" userId="dbe3c6b16ad0635b" providerId="Windows Live" clId="Web-{5A0053F2-E3CC-48E5-80FD-1F9DFB26DA4C}" dt="2018-12-23T19:39:02.408" v="268" actId="1076"/>
          <ac:picMkLst>
            <pc:docMk/>
            <pc:sldMk cId="109857222" sldId="256"/>
            <ac:picMk id="4" creationId="{3874469F-C487-47B0-8719-716311758F26}"/>
          </ac:picMkLst>
        </pc:picChg>
      </pc:sldChg>
      <pc:sldChg chg="modSp new">
        <pc:chgData name="Anusha Swaminathan" userId="dbe3c6b16ad0635b" providerId="Windows Live" clId="Web-{5A0053F2-E3CC-48E5-80FD-1F9DFB26DA4C}" dt="2018-12-23T18:24:23.827" v="5" actId="20577"/>
        <pc:sldMkLst>
          <pc:docMk/>
          <pc:sldMk cId="2433845318" sldId="257"/>
        </pc:sldMkLst>
        <pc:spChg chg="mod">
          <ac:chgData name="Anusha Swaminathan" userId="dbe3c6b16ad0635b" providerId="Windows Live" clId="Web-{5A0053F2-E3CC-48E5-80FD-1F9DFB26DA4C}" dt="2018-12-23T18:24:23.827" v="5" actId="20577"/>
          <ac:spMkLst>
            <pc:docMk/>
            <pc:sldMk cId="2433845318" sldId="257"/>
            <ac:spMk id="3" creationId="{1A7DFEB5-9CFF-44DD-800B-AA91422F8CD5}"/>
          </ac:spMkLst>
        </pc:spChg>
      </pc:sldChg>
      <pc:sldChg chg="modSp new">
        <pc:chgData name="Anusha Swaminathan" userId="dbe3c6b16ad0635b" providerId="Windows Live" clId="Web-{5A0053F2-E3CC-48E5-80FD-1F9DFB26DA4C}" dt="2018-12-23T18:26:03.877" v="12" actId="20577"/>
        <pc:sldMkLst>
          <pc:docMk/>
          <pc:sldMk cId="1623167574" sldId="258"/>
        </pc:sldMkLst>
        <pc:spChg chg="mod">
          <ac:chgData name="Anusha Swaminathan" userId="dbe3c6b16ad0635b" providerId="Windows Live" clId="Web-{5A0053F2-E3CC-48E5-80FD-1F9DFB26DA4C}" dt="2018-12-23T18:26:03.877" v="12" actId="20577"/>
          <ac:spMkLst>
            <pc:docMk/>
            <pc:sldMk cId="1623167574" sldId="258"/>
            <ac:spMk id="3" creationId="{D7BA2A02-A052-46B2-9332-28EBF267AF81}"/>
          </ac:spMkLst>
        </pc:spChg>
      </pc:sldChg>
      <pc:sldChg chg="modSp new">
        <pc:chgData name="Anusha Swaminathan" userId="dbe3c6b16ad0635b" providerId="Windows Live" clId="Web-{5A0053F2-E3CC-48E5-80FD-1F9DFB26DA4C}" dt="2018-12-23T18:26:59.551" v="29" actId="20577"/>
        <pc:sldMkLst>
          <pc:docMk/>
          <pc:sldMk cId="111968660" sldId="259"/>
        </pc:sldMkLst>
        <pc:spChg chg="mod">
          <ac:chgData name="Anusha Swaminathan" userId="dbe3c6b16ad0635b" providerId="Windows Live" clId="Web-{5A0053F2-E3CC-48E5-80FD-1F9DFB26DA4C}" dt="2018-12-23T18:26:59.551" v="29" actId="20577"/>
          <ac:spMkLst>
            <pc:docMk/>
            <pc:sldMk cId="111968660" sldId="259"/>
            <ac:spMk id="3" creationId="{79027C92-1D6A-414A-9574-D284996D3255}"/>
          </ac:spMkLst>
        </pc:spChg>
      </pc:sldChg>
      <pc:sldChg chg="modSp new">
        <pc:chgData name="Anusha Swaminathan" userId="dbe3c6b16ad0635b" providerId="Windows Live" clId="Web-{5A0053F2-E3CC-48E5-80FD-1F9DFB26DA4C}" dt="2018-12-23T18:28:22.054" v="58" actId="20577"/>
        <pc:sldMkLst>
          <pc:docMk/>
          <pc:sldMk cId="290342184" sldId="260"/>
        </pc:sldMkLst>
        <pc:spChg chg="mod">
          <ac:chgData name="Anusha Swaminathan" userId="dbe3c6b16ad0635b" providerId="Windows Live" clId="Web-{5A0053F2-E3CC-48E5-80FD-1F9DFB26DA4C}" dt="2018-12-23T18:27:37.755" v="46" actId="20577"/>
          <ac:spMkLst>
            <pc:docMk/>
            <pc:sldMk cId="290342184" sldId="260"/>
            <ac:spMk id="2" creationId="{065515B3-FD04-467D-87BF-7C6B2CDA7E39}"/>
          </ac:spMkLst>
        </pc:spChg>
        <pc:spChg chg="mod">
          <ac:chgData name="Anusha Swaminathan" userId="dbe3c6b16ad0635b" providerId="Windows Live" clId="Web-{5A0053F2-E3CC-48E5-80FD-1F9DFB26DA4C}" dt="2018-12-23T18:28:22.054" v="58" actId="20577"/>
          <ac:spMkLst>
            <pc:docMk/>
            <pc:sldMk cId="290342184" sldId="260"/>
            <ac:spMk id="3" creationId="{8D20FE32-06AE-4E04-8EC9-A26BEA967DE3}"/>
          </ac:spMkLst>
        </pc:spChg>
      </pc:sldChg>
      <pc:sldChg chg="modSp new">
        <pc:chgData name="Anusha Swaminathan" userId="dbe3c6b16ad0635b" providerId="Windows Live" clId="Web-{5A0053F2-E3CC-48E5-80FD-1F9DFB26DA4C}" dt="2018-12-23T18:37:30.360" v="70" actId="20577"/>
        <pc:sldMkLst>
          <pc:docMk/>
          <pc:sldMk cId="1869689638" sldId="261"/>
        </pc:sldMkLst>
        <pc:spChg chg="mod">
          <ac:chgData name="Anusha Swaminathan" userId="dbe3c6b16ad0635b" providerId="Windows Live" clId="Web-{5A0053F2-E3CC-48E5-80FD-1F9DFB26DA4C}" dt="2018-12-23T18:37:30.360" v="70" actId="20577"/>
          <ac:spMkLst>
            <pc:docMk/>
            <pc:sldMk cId="1869689638" sldId="261"/>
            <ac:spMk id="3" creationId="{1BE899DF-38F7-4140-9027-E4ED2BF439DC}"/>
          </ac:spMkLst>
        </pc:spChg>
      </pc:sldChg>
      <pc:sldChg chg="modSp new ord">
        <pc:chgData name="Anusha Swaminathan" userId="dbe3c6b16ad0635b" providerId="Windows Live" clId="Web-{5A0053F2-E3CC-48E5-80FD-1F9DFB26DA4C}" dt="2018-12-23T18:43:59.348" v="102"/>
        <pc:sldMkLst>
          <pc:docMk/>
          <pc:sldMk cId="1559260209" sldId="262"/>
        </pc:sldMkLst>
        <pc:spChg chg="mod">
          <ac:chgData name="Anusha Swaminathan" userId="dbe3c6b16ad0635b" providerId="Windows Live" clId="Web-{5A0053F2-E3CC-48E5-80FD-1F9DFB26DA4C}" dt="2018-12-23T18:37:57.861" v="77" actId="20577"/>
          <ac:spMkLst>
            <pc:docMk/>
            <pc:sldMk cId="1559260209" sldId="262"/>
            <ac:spMk id="3" creationId="{F55ACDA6-450F-4491-8EBF-E9D56139AF77}"/>
          </ac:spMkLst>
        </pc:spChg>
      </pc:sldChg>
      <pc:sldChg chg="addSp delSp modSp new">
        <pc:chgData name="Anusha Swaminathan" userId="dbe3c6b16ad0635b" providerId="Windows Live" clId="Web-{5A0053F2-E3CC-48E5-80FD-1F9DFB26DA4C}" dt="2018-12-23T19:16:18.809" v="163" actId="1076"/>
        <pc:sldMkLst>
          <pc:docMk/>
          <pc:sldMk cId="1079235556" sldId="263"/>
        </pc:sldMkLst>
        <pc:spChg chg="del">
          <ac:chgData name="Anusha Swaminathan" userId="dbe3c6b16ad0635b" providerId="Windows Live" clId="Web-{5A0053F2-E3CC-48E5-80FD-1F9DFB26DA4C}" dt="2018-12-23T19:14:26.187" v="155"/>
          <ac:spMkLst>
            <pc:docMk/>
            <pc:sldMk cId="1079235556" sldId="263"/>
            <ac:spMk id="3" creationId="{9169D5B7-23D7-406B-912C-81FAAAB6D8F3}"/>
          </ac:spMkLst>
        </pc:spChg>
        <pc:spChg chg="add del mod">
          <ac:chgData name="Anusha Swaminathan" userId="dbe3c6b16ad0635b" providerId="Windows Live" clId="Web-{5A0053F2-E3CC-48E5-80FD-1F9DFB26DA4C}" dt="2018-12-23T19:15:21.478" v="159"/>
          <ac:spMkLst>
            <pc:docMk/>
            <pc:sldMk cId="1079235556" sldId="263"/>
            <ac:spMk id="7" creationId="{F5EA83A2-011D-422D-AB6D-A840779E6323}"/>
          </ac:spMkLst>
        </pc:spChg>
        <pc:picChg chg="add del mod ord">
          <ac:chgData name="Anusha Swaminathan" userId="dbe3c6b16ad0635b" providerId="Windows Live" clId="Web-{5A0053F2-E3CC-48E5-80FD-1F9DFB26DA4C}" dt="2018-12-23T19:14:50.566" v="158"/>
          <ac:picMkLst>
            <pc:docMk/>
            <pc:sldMk cId="1079235556" sldId="263"/>
            <ac:picMk id="4" creationId="{18E4B2A2-9D23-4DA1-8E2B-A5523CC5F903}"/>
          </ac:picMkLst>
        </pc:picChg>
        <pc:picChg chg="add mod ord">
          <ac:chgData name="Anusha Swaminathan" userId="dbe3c6b16ad0635b" providerId="Windows Live" clId="Web-{5A0053F2-E3CC-48E5-80FD-1F9DFB26DA4C}" dt="2018-12-23T19:16:18.809" v="163" actId="1076"/>
          <ac:picMkLst>
            <pc:docMk/>
            <pc:sldMk cId="1079235556" sldId="263"/>
            <ac:picMk id="8" creationId="{FC2E25A7-4CA1-4496-9752-E2A6D910F5D8}"/>
          </ac:picMkLst>
        </pc:picChg>
      </pc:sldChg>
      <pc:sldChg chg="addSp delSp modSp new mod setBg">
        <pc:chgData name="Anusha Swaminathan" userId="dbe3c6b16ad0635b" providerId="Windows Live" clId="Web-{5A0053F2-E3CC-48E5-80FD-1F9DFB26DA4C}" dt="2018-12-23T18:40:22.663" v="82"/>
        <pc:sldMkLst>
          <pc:docMk/>
          <pc:sldMk cId="3679657742" sldId="264"/>
        </pc:sldMkLst>
        <pc:spChg chg="mod">
          <ac:chgData name="Anusha Swaminathan" userId="dbe3c6b16ad0635b" providerId="Windows Live" clId="Web-{5A0053F2-E3CC-48E5-80FD-1F9DFB26DA4C}" dt="2018-12-23T18:40:22.663" v="82"/>
          <ac:spMkLst>
            <pc:docMk/>
            <pc:sldMk cId="3679657742" sldId="264"/>
            <ac:spMk id="2" creationId="{BF758B8F-6337-49AF-B511-1A0E07E785BE}"/>
          </ac:spMkLst>
        </pc:spChg>
        <pc:spChg chg="del">
          <ac:chgData name="Anusha Swaminathan" userId="dbe3c6b16ad0635b" providerId="Windows Live" clId="Web-{5A0053F2-E3CC-48E5-80FD-1F9DFB26DA4C}" dt="2018-12-23T18:40:16.584" v="81"/>
          <ac:spMkLst>
            <pc:docMk/>
            <pc:sldMk cId="3679657742" sldId="264"/>
            <ac:spMk id="3" creationId="{D8FA937F-1BB8-4DEE-AF6B-C15939A0076C}"/>
          </ac:spMkLst>
        </pc:spChg>
        <pc:spChg chg="add">
          <ac:chgData name="Anusha Swaminathan" userId="dbe3c6b16ad0635b" providerId="Windows Live" clId="Web-{5A0053F2-E3CC-48E5-80FD-1F9DFB26DA4C}" dt="2018-12-23T18:40:22.663" v="82"/>
          <ac:spMkLst>
            <pc:docMk/>
            <pc:sldMk cId="3679657742" sldId="264"/>
            <ac:spMk id="9" creationId="{4C366C3E-A8ED-44FA-9B72-E10339674942}"/>
          </ac:spMkLst>
        </pc:spChg>
        <pc:picChg chg="add del mod ord replId">
          <ac:chgData name="Anusha Swaminathan" userId="dbe3c6b16ad0635b" providerId="Windows Live" clId="Web-{5A0053F2-E3CC-48E5-80FD-1F9DFB26DA4C}" dt="2018-12-23T18:40:22.663" v="82"/>
          <ac:picMkLst>
            <pc:docMk/>
            <pc:sldMk cId="3679657742" sldId="264"/>
            <ac:picMk id="6" creationId="{D711683D-3EEB-4FB3-B23A-FDCECDCB7629}"/>
          </ac:picMkLst>
        </pc:picChg>
        <pc:picChg chg="add">
          <ac:chgData name="Anusha Swaminathan" userId="dbe3c6b16ad0635b" providerId="Windows Live" clId="Web-{5A0053F2-E3CC-48E5-80FD-1F9DFB26DA4C}" dt="2018-12-23T18:40:22.663" v="82"/>
          <ac:picMkLst>
            <pc:docMk/>
            <pc:sldMk cId="3679657742" sldId="264"/>
            <ac:picMk id="7" creationId="{D711683D-3EEB-4FB3-B23A-FDCECDCB7629}"/>
          </ac:picMkLst>
        </pc:picChg>
        <pc:cxnChg chg="add">
          <ac:chgData name="Anusha Swaminathan" userId="dbe3c6b16ad0635b" providerId="Windows Live" clId="Web-{5A0053F2-E3CC-48E5-80FD-1F9DFB26DA4C}" dt="2018-12-23T18:40:22.663" v="82"/>
          <ac:cxnSpMkLst>
            <pc:docMk/>
            <pc:sldMk cId="3679657742" sldId="264"/>
            <ac:cxnSpMk id="12" creationId="{645863A0-0EBC-4C9B-958B-06AD3E75BB1D}"/>
          </ac:cxnSpMkLst>
        </pc:cxnChg>
      </pc:sldChg>
      <pc:sldChg chg="addSp delSp modSp new addAnim modAnim">
        <pc:chgData name="Anusha Swaminathan" userId="dbe3c6b16ad0635b" providerId="Windows Live" clId="Web-{5A0053F2-E3CC-48E5-80FD-1F9DFB26DA4C}" dt="2018-12-23T18:42:36.705" v="101"/>
        <pc:sldMkLst>
          <pc:docMk/>
          <pc:sldMk cId="2663445202" sldId="265"/>
        </pc:sldMkLst>
        <pc:spChg chg="del">
          <ac:chgData name="Anusha Swaminathan" userId="dbe3c6b16ad0635b" providerId="Windows Live" clId="Web-{5A0053F2-E3CC-48E5-80FD-1F9DFB26DA4C}" dt="2018-12-23T18:40:57.992" v="84"/>
          <ac:spMkLst>
            <pc:docMk/>
            <pc:sldMk cId="2663445202" sldId="265"/>
            <ac:spMk id="3" creationId="{75F34555-C2F2-4184-AB68-347D56A30409}"/>
          </ac:spMkLst>
        </pc:spChg>
        <pc:picChg chg="add mod ord">
          <ac:chgData name="Anusha Swaminathan" userId="dbe3c6b16ad0635b" providerId="Windows Live" clId="Web-{5A0053F2-E3CC-48E5-80FD-1F9DFB26DA4C}" dt="2018-12-23T18:41:51.041" v="92" actId="14100"/>
          <ac:picMkLst>
            <pc:docMk/>
            <pc:sldMk cId="2663445202" sldId="265"/>
            <ac:picMk id="4" creationId="{49AA6978-E6DC-47DA-87F9-340C85F9148C}"/>
          </ac:picMkLst>
        </pc:picChg>
        <pc:picChg chg="add mod">
          <ac:chgData name="Anusha Swaminathan" userId="dbe3c6b16ad0635b" providerId="Windows Live" clId="Web-{5A0053F2-E3CC-48E5-80FD-1F9DFB26DA4C}" dt="2018-12-23T18:41:46.447" v="91" actId="14100"/>
          <ac:picMkLst>
            <pc:docMk/>
            <pc:sldMk cId="2663445202" sldId="265"/>
            <ac:picMk id="6" creationId="{96AFDC19-263F-41D1-A923-A18DB01FF1B6}"/>
          </ac:picMkLst>
        </pc:picChg>
        <pc:picChg chg="add mod">
          <ac:chgData name="Anusha Swaminathan" userId="dbe3c6b16ad0635b" providerId="Windows Live" clId="Web-{5A0053F2-E3CC-48E5-80FD-1F9DFB26DA4C}" dt="2018-12-23T18:42:25.595" v="99" actId="1076"/>
          <ac:picMkLst>
            <pc:docMk/>
            <pc:sldMk cId="2663445202" sldId="265"/>
            <ac:picMk id="8" creationId="{C94132C3-FB75-4B3B-AA5B-F18412C3A9F4}"/>
          </ac:picMkLst>
        </pc:picChg>
      </pc:sldChg>
      <pc:sldChg chg="modSp new">
        <pc:chgData name="Anusha Swaminathan" userId="dbe3c6b16ad0635b" providerId="Windows Live" clId="Web-{5A0053F2-E3CC-48E5-80FD-1F9DFB26DA4C}" dt="2018-12-23T19:03:02.941" v="153" actId="20577"/>
        <pc:sldMkLst>
          <pc:docMk/>
          <pc:sldMk cId="2726352311" sldId="266"/>
        </pc:sldMkLst>
        <pc:spChg chg="mod">
          <ac:chgData name="Anusha Swaminathan" userId="dbe3c6b16ad0635b" providerId="Windows Live" clId="Web-{5A0053F2-E3CC-48E5-80FD-1F9DFB26DA4C}" dt="2018-12-23T19:03:02.941" v="153" actId="20577"/>
          <ac:spMkLst>
            <pc:docMk/>
            <pc:sldMk cId="2726352311" sldId="266"/>
            <ac:spMk id="3" creationId="{2156CCD9-A544-4F65-A939-A254A5F3C559}"/>
          </ac:spMkLst>
        </pc:spChg>
      </pc:sldChg>
      <pc:sldChg chg="addSp delSp modSp new mod setBg">
        <pc:chgData name="Anusha Swaminathan" userId="dbe3c6b16ad0635b" providerId="Windows Live" clId="Web-{5A0053F2-E3CC-48E5-80FD-1F9DFB26DA4C}" dt="2018-12-23T19:17:17.311" v="168" actId="1076"/>
        <pc:sldMkLst>
          <pc:docMk/>
          <pc:sldMk cId="154141905" sldId="267"/>
        </pc:sldMkLst>
        <pc:spChg chg="mod">
          <ac:chgData name="Anusha Swaminathan" userId="dbe3c6b16ad0635b" providerId="Windows Live" clId="Web-{5A0053F2-E3CC-48E5-80FD-1F9DFB26DA4C}" dt="2018-12-23T19:17:10.482" v="166"/>
          <ac:spMkLst>
            <pc:docMk/>
            <pc:sldMk cId="154141905" sldId="267"/>
            <ac:spMk id="2" creationId="{953CB907-6F08-40CC-8707-F208867893C6}"/>
          </ac:spMkLst>
        </pc:spChg>
        <pc:spChg chg="del">
          <ac:chgData name="Anusha Swaminathan" userId="dbe3c6b16ad0635b" providerId="Windows Live" clId="Web-{5A0053F2-E3CC-48E5-80FD-1F9DFB26DA4C}" dt="2018-12-23T19:17:06.935" v="165"/>
          <ac:spMkLst>
            <pc:docMk/>
            <pc:sldMk cId="154141905" sldId="267"/>
            <ac:spMk id="3" creationId="{5B63ABE2-A1A2-4BD9-BBD3-95E20DFD80D9}"/>
          </ac:spMkLst>
        </pc:spChg>
        <pc:spChg chg="add">
          <ac:chgData name="Anusha Swaminathan" userId="dbe3c6b16ad0635b" providerId="Windows Live" clId="Web-{5A0053F2-E3CC-48E5-80FD-1F9DFB26DA4C}" dt="2018-12-23T19:17:10.482" v="166"/>
          <ac:spMkLst>
            <pc:docMk/>
            <pc:sldMk cId="154141905" sldId="267"/>
            <ac:spMk id="9" creationId="{462A6033-88EE-4D68-A418-C43B7C08297C}"/>
          </ac:spMkLst>
        </pc:spChg>
        <pc:picChg chg="add del mod ord replId">
          <ac:chgData name="Anusha Swaminathan" userId="dbe3c6b16ad0635b" providerId="Windows Live" clId="Web-{5A0053F2-E3CC-48E5-80FD-1F9DFB26DA4C}" dt="2018-12-23T19:17:10.482" v="166"/>
          <ac:picMkLst>
            <pc:docMk/>
            <pc:sldMk cId="154141905" sldId="267"/>
            <ac:picMk id="6" creationId="{4C73876A-7D61-46A3-86EC-0E14C400D6C8}"/>
          </ac:picMkLst>
        </pc:picChg>
        <pc:picChg chg="add mod">
          <ac:chgData name="Anusha Swaminathan" userId="dbe3c6b16ad0635b" providerId="Windows Live" clId="Web-{5A0053F2-E3CC-48E5-80FD-1F9DFB26DA4C}" dt="2018-12-23T19:17:17.311" v="168" actId="1076"/>
          <ac:picMkLst>
            <pc:docMk/>
            <pc:sldMk cId="154141905" sldId="267"/>
            <ac:picMk id="7" creationId="{4C73876A-7D61-46A3-86EC-0E14C400D6C8}"/>
          </ac:picMkLst>
        </pc:picChg>
        <pc:cxnChg chg="add">
          <ac:chgData name="Anusha Swaminathan" userId="dbe3c6b16ad0635b" providerId="Windows Live" clId="Web-{5A0053F2-E3CC-48E5-80FD-1F9DFB26DA4C}" dt="2018-12-23T19:17:10.482" v="166"/>
          <ac:cxnSpMkLst>
            <pc:docMk/>
            <pc:sldMk cId="154141905" sldId="267"/>
            <ac:cxnSpMk id="12" creationId="{645863A0-0EBC-4C9B-958B-06AD3E75BB1D}"/>
          </ac:cxnSpMkLst>
        </pc:cxnChg>
      </pc:sldChg>
      <pc:sldChg chg="modSp new">
        <pc:chgData name="Anusha Swaminathan" userId="dbe3c6b16ad0635b" providerId="Windows Live" clId="Web-{5A0053F2-E3CC-48E5-80FD-1F9DFB26DA4C}" dt="2018-12-23T19:19:22.943" v="214" actId="20577"/>
        <pc:sldMkLst>
          <pc:docMk/>
          <pc:sldMk cId="34818662" sldId="268"/>
        </pc:sldMkLst>
        <pc:spChg chg="mod">
          <ac:chgData name="Anusha Swaminathan" userId="dbe3c6b16ad0635b" providerId="Windows Live" clId="Web-{5A0053F2-E3CC-48E5-80FD-1F9DFB26DA4C}" dt="2018-12-23T19:18:31.673" v="182" actId="20577"/>
          <ac:spMkLst>
            <pc:docMk/>
            <pc:sldMk cId="34818662" sldId="268"/>
            <ac:spMk id="2" creationId="{B611D1D9-B1E4-46D2-A6BC-77EEC773F4D4}"/>
          </ac:spMkLst>
        </pc:spChg>
        <pc:spChg chg="mod">
          <ac:chgData name="Anusha Swaminathan" userId="dbe3c6b16ad0635b" providerId="Windows Live" clId="Web-{5A0053F2-E3CC-48E5-80FD-1F9DFB26DA4C}" dt="2018-12-23T19:19:22.943" v="214" actId="20577"/>
          <ac:spMkLst>
            <pc:docMk/>
            <pc:sldMk cId="34818662" sldId="268"/>
            <ac:spMk id="3" creationId="{3D73FE9C-BD7B-486F-9C66-261523EA3131}"/>
          </ac:spMkLst>
        </pc:spChg>
      </pc:sldChg>
      <pc:sldChg chg="modSp new">
        <pc:chgData name="Anusha Swaminathan" userId="dbe3c6b16ad0635b" providerId="Windows Live" clId="Web-{5A0053F2-E3CC-48E5-80FD-1F9DFB26DA4C}" dt="2018-12-23T19:19:34.006" v="218" actId="20577"/>
        <pc:sldMkLst>
          <pc:docMk/>
          <pc:sldMk cId="683887809" sldId="269"/>
        </pc:sldMkLst>
        <pc:spChg chg="mod">
          <ac:chgData name="Anusha Swaminathan" userId="dbe3c6b16ad0635b" providerId="Windows Live" clId="Web-{5A0053F2-E3CC-48E5-80FD-1F9DFB26DA4C}" dt="2018-12-23T19:19:34.006" v="218" actId="20577"/>
          <ac:spMkLst>
            <pc:docMk/>
            <pc:sldMk cId="683887809" sldId="269"/>
            <ac:spMk id="3" creationId="{18BD3DB9-8B16-473B-8623-EA6F4FC18CC6}"/>
          </ac:spMkLst>
        </pc:spChg>
      </pc:sldChg>
      <pc:sldChg chg="modSp new">
        <pc:chgData name="Anusha Swaminathan" userId="dbe3c6b16ad0635b" providerId="Windows Live" clId="Web-{5A0053F2-E3CC-48E5-80FD-1F9DFB26DA4C}" dt="2018-12-23T19:20:33.995" v="227" actId="20577"/>
        <pc:sldMkLst>
          <pc:docMk/>
          <pc:sldMk cId="4129960601" sldId="270"/>
        </pc:sldMkLst>
        <pc:spChg chg="mod">
          <ac:chgData name="Anusha Swaminathan" userId="dbe3c6b16ad0635b" providerId="Windows Live" clId="Web-{5A0053F2-E3CC-48E5-80FD-1F9DFB26DA4C}" dt="2018-12-23T19:19:50.163" v="222" actId="20577"/>
          <ac:spMkLst>
            <pc:docMk/>
            <pc:sldMk cId="4129960601" sldId="270"/>
            <ac:spMk id="2" creationId="{3978B0D9-07CF-4A9F-84F3-18D7960527A1}"/>
          </ac:spMkLst>
        </pc:spChg>
        <pc:spChg chg="mod">
          <ac:chgData name="Anusha Swaminathan" userId="dbe3c6b16ad0635b" providerId="Windows Live" clId="Web-{5A0053F2-E3CC-48E5-80FD-1F9DFB26DA4C}" dt="2018-12-23T19:20:33.995" v="227" actId="20577"/>
          <ac:spMkLst>
            <pc:docMk/>
            <pc:sldMk cId="4129960601" sldId="270"/>
            <ac:spMk id="3" creationId="{47CDE465-5534-4698-98E0-40D1D4482393}"/>
          </ac:spMkLst>
        </pc:spChg>
      </pc:sldChg>
      <pc:sldChg chg="addSp delSp modSp new mod modClrScheme chgLayout">
        <pc:chgData name="Anusha Swaminathan" userId="dbe3c6b16ad0635b" providerId="Windows Live" clId="Web-{5A0053F2-E3CC-48E5-80FD-1F9DFB26DA4C}" dt="2018-12-23T19:35:08.055" v="235" actId="14100"/>
        <pc:sldMkLst>
          <pc:docMk/>
          <pc:sldMk cId="155247110" sldId="271"/>
        </pc:sldMkLst>
        <pc:spChg chg="mod ord">
          <ac:chgData name="Anusha Swaminathan" userId="dbe3c6b16ad0635b" providerId="Windows Live" clId="Web-{5A0053F2-E3CC-48E5-80FD-1F9DFB26DA4C}" dt="2018-12-23T19:34:56.973" v="232"/>
          <ac:spMkLst>
            <pc:docMk/>
            <pc:sldMk cId="155247110" sldId="271"/>
            <ac:spMk id="2" creationId="{28D95FC0-5126-47FC-BE64-8FCB4E56A5E7}"/>
          </ac:spMkLst>
        </pc:spChg>
        <pc:spChg chg="del">
          <ac:chgData name="Anusha Swaminathan" userId="dbe3c6b16ad0635b" providerId="Windows Live" clId="Web-{5A0053F2-E3CC-48E5-80FD-1F9DFB26DA4C}" dt="2018-12-23T19:34:48.160" v="231"/>
          <ac:spMkLst>
            <pc:docMk/>
            <pc:sldMk cId="155247110" sldId="271"/>
            <ac:spMk id="3" creationId="{D81359B8-3B14-4214-AA8C-62FC69A066E3}"/>
          </ac:spMkLst>
        </pc:spChg>
        <pc:spChg chg="add mod ord">
          <ac:chgData name="Anusha Swaminathan" userId="dbe3c6b16ad0635b" providerId="Windows Live" clId="Web-{5A0053F2-E3CC-48E5-80FD-1F9DFB26DA4C}" dt="2018-12-23T19:34:56.973" v="232"/>
          <ac:spMkLst>
            <pc:docMk/>
            <pc:sldMk cId="155247110" sldId="271"/>
            <ac:spMk id="6" creationId="{F3FF2DB2-60C5-432E-9FAA-BE1796CA8B0D}"/>
          </ac:spMkLst>
        </pc:spChg>
        <pc:picChg chg="add mod ord">
          <ac:chgData name="Anusha Swaminathan" userId="dbe3c6b16ad0635b" providerId="Windows Live" clId="Web-{5A0053F2-E3CC-48E5-80FD-1F9DFB26DA4C}" dt="2018-12-23T19:35:08.055" v="235" actId="14100"/>
          <ac:picMkLst>
            <pc:docMk/>
            <pc:sldMk cId="155247110" sldId="271"/>
            <ac:picMk id="4" creationId="{3ED6CB8C-3CFE-4802-9074-11103DDBF232}"/>
          </ac:picMkLst>
        </pc:picChg>
      </pc:sldChg>
      <pc:sldChg chg="addSp delSp modSp new mod setBg">
        <pc:chgData name="Anusha Swaminathan" userId="dbe3c6b16ad0635b" providerId="Windows Live" clId="Web-{5A0053F2-E3CC-48E5-80FD-1F9DFB26DA4C}" dt="2018-12-23T19:38:36.813" v="264"/>
        <pc:sldMkLst>
          <pc:docMk/>
          <pc:sldMk cId="1114250703" sldId="272"/>
        </pc:sldMkLst>
        <pc:spChg chg="mod">
          <ac:chgData name="Anusha Swaminathan" userId="dbe3c6b16ad0635b" providerId="Windows Live" clId="Web-{5A0053F2-E3CC-48E5-80FD-1F9DFB26DA4C}" dt="2018-12-23T19:38:36.813" v="264"/>
          <ac:spMkLst>
            <pc:docMk/>
            <pc:sldMk cId="1114250703" sldId="272"/>
            <ac:spMk id="2" creationId="{44EBABE3-A9BB-41B1-ADFC-5A2F159676A7}"/>
          </ac:spMkLst>
        </pc:spChg>
        <pc:spChg chg="del">
          <ac:chgData name="Anusha Swaminathan" userId="dbe3c6b16ad0635b" providerId="Windows Live" clId="Web-{5A0053F2-E3CC-48E5-80FD-1F9DFB26DA4C}" dt="2018-12-23T19:35:27.415" v="237"/>
          <ac:spMkLst>
            <pc:docMk/>
            <pc:sldMk cId="1114250703" sldId="272"/>
            <ac:spMk id="3" creationId="{1C9F485E-9C30-49CA-902F-DB85E1CBF32D}"/>
          </ac:spMkLst>
        </pc:spChg>
        <pc:spChg chg="mod">
          <ac:chgData name="Anusha Swaminathan" userId="dbe3c6b16ad0635b" providerId="Windows Live" clId="Web-{5A0053F2-E3CC-48E5-80FD-1F9DFB26DA4C}" dt="2018-12-23T19:38:36.813" v="264"/>
          <ac:spMkLst>
            <pc:docMk/>
            <pc:sldMk cId="1114250703" sldId="272"/>
            <ac:spMk id="4" creationId="{AD768705-0402-4C65-B9C8-DFA8328A081F}"/>
          </ac:spMkLst>
        </pc:spChg>
        <pc:spChg chg="add">
          <ac:chgData name="Anusha Swaminathan" userId="dbe3c6b16ad0635b" providerId="Windows Live" clId="Web-{5A0053F2-E3CC-48E5-80FD-1F9DFB26DA4C}" dt="2018-12-23T19:38:36.813" v="264"/>
          <ac:spMkLst>
            <pc:docMk/>
            <pc:sldMk cId="1114250703" sldId="272"/>
            <ac:spMk id="7" creationId="{867D4867-5BA7-4462-B2F6-A23F4A622AA7}"/>
          </ac:spMkLst>
        </pc:spChg>
        <pc:picChg chg="add mod ord">
          <ac:chgData name="Anusha Swaminathan" userId="dbe3c6b16ad0635b" providerId="Windows Live" clId="Web-{5A0053F2-E3CC-48E5-80FD-1F9DFB26DA4C}" dt="2018-12-23T19:38:36.813" v="264"/>
          <ac:picMkLst>
            <pc:docMk/>
            <pc:sldMk cId="1114250703" sldId="272"/>
            <ac:picMk id="5" creationId="{2F549CA0-BAA8-4F63-AEB2-1FB7F3972EA0}"/>
          </ac:picMkLst>
        </pc:picChg>
        <pc:cxnChg chg="add del">
          <ac:chgData name="Anusha Swaminathan" userId="dbe3c6b16ad0635b" providerId="Windows Live" clId="Web-{5A0053F2-E3CC-48E5-80FD-1F9DFB26DA4C}" dt="2018-12-23T19:38:34.203" v="261"/>
          <ac:cxnSpMkLst>
            <pc:docMk/>
            <pc:sldMk cId="1114250703" sldId="272"/>
            <ac:cxnSpMk id="10" creationId="{645863A0-0EBC-4C9B-958B-06AD3E75BB1D}"/>
          </ac:cxnSpMkLst>
        </pc:cxnChg>
      </pc:sldChg>
      <pc:sldChg chg="addSp delSp modSp new">
        <pc:chgData name="Anusha Swaminathan" userId="dbe3c6b16ad0635b" providerId="Windows Live" clId="Web-{5A0053F2-E3CC-48E5-80FD-1F9DFB26DA4C}" dt="2018-12-23T19:37:26.029" v="251" actId="14100"/>
        <pc:sldMkLst>
          <pc:docMk/>
          <pc:sldMk cId="242736400" sldId="273"/>
        </pc:sldMkLst>
        <pc:spChg chg="del">
          <ac:chgData name="Anusha Swaminathan" userId="dbe3c6b16ad0635b" providerId="Windows Live" clId="Web-{5A0053F2-E3CC-48E5-80FD-1F9DFB26DA4C}" dt="2018-12-23T19:36:41.011" v="242"/>
          <ac:spMkLst>
            <pc:docMk/>
            <pc:sldMk cId="242736400" sldId="273"/>
            <ac:spMk id="3" creationId="{10E34B4F-41F9-4BE4-8E11-C440D313EFA7}"/>
          </ac:spMkLst>
        </pc:spChg>
        <pc:spChg chg="add del mod">
          <ac:chgData name="Anusha Swaminathan" userId="dbe3c6b16ad0635b" providerId="Windows Live" clId="Web-{5A0053F2-E3CC-48E5-80FD-1F9DFB26DA4C}" dt="2018-12-23T19:37:17.825" v="248"/>
          <ac:spMkLst>
            <pc:docMk/>
            <pc:sldMk cId="242736400" sldId="273"/>
            <ac:spMk id="8" creationId="{790310C9-EF9F-452F-B383-9988D0A49A31}"/>
          </ac:spMkLst>
        </pc:spChg>
        <pc:picChg chg="add del mod ord">
          <ac:chgData name="Anusha Swaminathan" userId="dbe3c6b16ad0635b" providerId="Windows Live" clId="Web-{5A0053F2-E3CC-48E5-80FD-1F9DFB26DA4C}" dt="2018-12-23T19:37:00.715" v="247"/>
          <ac:picMkLst>
            <pc:docMk/>
            <pc:sldMk cId="242736400" sldId="273"/>
            <ac:picMk id="5" creationId="{02A02E89-B356-4960-9559-1B9E26F3F43F}"/>
          </ac:picMkLst>
        </pc:picChg>
        <pc:picChg chg="add mod ord">
          <ac:chgData name="Anusha Swaminathan" userId="dbe3c6b16ad0635b" providerId="Windows Live" clId="Web-{5A0053F2-E3CC-48E5-80FD-1F9DFB26DA4C}" dt="2018-12-23T19:37:26.029" v="251" actId="14100"/>
          <ac:picMkLst>
            <pc:docMk/>
            <pc:sldMk cId="242736400" sldId="273"/>
            <ac:picMk id="9" creationId="{242B977E-90EC-47FB-9023-E069C6024F10}"/>
          </ac:picMkLst>
        </pc:picChg>
      </pc:sldChg>
      <pc:sldChg chg="addSp delSp modSp new mod modClrScheme chgLayout">
        <pc:chgData name="Anusha Swaminathan" userId="dbe3c6b16ad0635b" providerId="Windows Live" clId="Web-{5A0053F2-E3CC-48E5-80FD-1F9DFB26DA4C}" dt="2018-12-23T19:38:25.047" v="259" actId="1076"/>
        <pc:sldMkLst>
          <pc:docMk/>
          <pc:sldMk cId="1556032015" sldId="274"/>
        </pc:sldMkLst>
        <pc:spChg chg="mod ord">
          <ac:chgData name="Anusha Swaminathan" userId="dbe3c6b16ad0635b" providerId="Windows Live" clId="Web-{5A0053F2-E3CC-48E5-80FD-1F9DFB26DA4C}" dt="2018-12-23T19:38:06.265" v="253"/>
          <ac:spMkLst>
            <pc:docMk/>
            <pc:sldMk cId="1556032015" sldId="274"/>
            <ac:spMk id="2" creationId="{1DD7883B-0983-4E6C-B995-381404F76C70}"/>
          </ac:spMkLst>
        </pc:spChg>
        <pc:spChg chg="del mod ord">
          <ac:chgData name="Anusha Swaminathan" userId="dbe3c6b16ad0635b" providerId="Windows Live" clId="Web-{5A0053F2-E3CC-48E5-80FD-1F9DFB26DA4C}" dt="2018-12-23T19:38:09.312" v="254"/>
          <ac:spMkLst>
            <pc:docMk/>
            <pc:sldMk cId="1556032015" sldId="274"/>
            <ac:spMk id="3" creationId="{2578405C-A7D4-4B15-8F73-E25682A801ED}"/>
          </ac:spMkLst>
        </pc:spChg>
        <pc:spChg chg="del">
          <ac:chgData name="Anusha Swaminathan" userId="dbe3c6b16ad0635b" providerId="Windows Live" clId="Web-{5A0053F2-E3CC-48E5-80FD-1F9DFB26DA4C}" dt="2018-12-23T19:38:06.265" v="253"/>
          <ac:spMkLst>
            <pc:docMk/>
            <pc:sldMk cId="1556032015" sldId="274"/>
            <ac:spMk id="4" creationId="{E31DB4D9-DE61-442C-8040-32F0816C8405}"/>
          </ac:spMkLst>
        </pc:spChg>
        <pc:picChg chg="add mod ord">
          <ac:chgData name="Anusha Swaminathan" userId="dbe3c6b16ad0635b" providerId="Windows Live" clId="Web-{5A0053F2-E3CC-48E5-80FD-1F9DFB26DA4C}" dt="2018-12-23T19:38:25.047" v="259" actId="1076"/>
          <ac:picMkLst>
            <pc:docMk/>
            <pc:sldMk cId="1556032015" sldId="274"/>
            <ac:picMk id="5" creationId="{3A0811FA-9A78-47C1-BBEA-AA8CA64820FF}"/>
          </ac:picMkLst>
        </pc:picChg>
      </pc:sldChg>
      <pc:sldChg chg="modSp new">
        <pc:chgData name="Anusha Swaminathan" userId="dbe3c6b16ad0635b" providerId="Windows Live" clId="Web-{5A0053F2-E3CC-48E5-80FD-1F9DFB26DA4C}" dt="2018-12-23T19:40:31.755" v="286" actId="20577"/>
        <pc:sldMkLst>
          <pc:docMk/>
          <pc:sldMk cId="1745285091" sldId="275"/>
        </pc:sldMkLst>
        <pc:spChg chg="mod">
          <ac:chgData name="Anusha Swaminathan" userId="dbe3c6b16ad0635b" providerId="Windows Live" clId="Web-{5A0053F2-E3CC-48E5-80FD-1F9DFB26DA4C}" dt="2018-12-23T19:40:31.755" v="286" actId="20577"/>
          <ac:spMkLst>
            <pc:docMk/>
            <pc:sldMk cId="1745285091" sldId="275"/>
            <ac:spMk id="3" creationId="{6A5156AB-2FBB-4494-A9F7-B3C141C0A355}"/>
          </ac:spMkLst>
        </pc:spChg>
      </pc:sldChg>
      <pc:sldChg chg="modSp new">
        <pc:chgData name="Anusha Swaminathan" userId="dbe3c6b16ad0635b" providerId="Windows Live" clId="Web-{5A0053F2-E3CC-48E5-80FD-1F9DFB26DA4C}" dt="2018-12-23T19:40:55.022" v="292" actId="20577"/>
        <pc:sldMkLst>
          <pc:docMk/>
          <pc:sldMk cId="1755587175" sldId="276"/>
        </pc:sldMkLst>
        <pc:spChg chg="mod">
          <ac:chgData name="Anusha Swaminathan" userId="dbe3c6b16ad0635b" providerId="Windows Live" clId="Web-{5A0053F2-E3CC-48E5-80FD-1F9DFB26DA4C}" dt="2018-12-23T19:40:55.022" v="292" actId="20577"/>
          <ac:spMkLst>
            <pc:docMk/>
            <pc:sldMk cId="1755587175" sldId="276"/>
            <ac:spMk id="3" creationId="{A38CD42E-5074-4250-9762-19EBC4DC68D3}"/>
          </ac:spMkLst>
        </pc:spChg>
      </pc:sldChg>
      <pc:sldChg chg="modSp new">
        <pc:chgData name="Anusha Swaminathan" userId="dbe3c6b16ad0635b" providerId="Windows Live" clId="Web-{5A0053F2-E3CC-48E5-80FD-1F9DFB26DA4C}" dt="2018-12-23T19:41:44.164" v="300" actId="20577"/>
        <pc:sldMkLst>
          <pc:docMk/>
          <pc:sldMk cId="664414442" sldId="277"/>
        </pc:sldMkLst>
        <pc:spChg chg="mod">
          <ac:chgData name="Anusha Swaminathan" userId="dbe3c6b16ad0635b" providerId="Windows Live" clId="Web-{5A0053F2-E3CC-48E5-80FD-1F9DFB26DA4C}" dt="2018-12-23T19:41:44.164" v="300" actId="20577"/>
          <ac:spMkLst>
            <pc:docMk/>
            <pc:sldMk cId="664414442" sldId="277"/>
            <ac:spMk id="3" creationId="{00E5E793-B7F2-489F-8F37-D6AF388B0F53}"/>
          </ac:spMkLst>
        </pc:spChg>
      </pc:sldChg>
      <pc:sldChg chg="addSp delSp modSp add replId">
        <pc:chgData name="Anusha Swaminathan" userId="dbe3c6b16ad0635b" providerId="Windows Live" clId="Web-{5A0053F2-E3CC-48E5-80FD-1F9DFB26DA4C}" dt="2018-12-23T19:42:08.665" v="309" actId="20577"/>
        <pc:sldMkLst>
          <pc:docMk/>
          <pc:sldMk cId="1421941641" sldId="278"/>
        </pc:sldMkLst>
        <pc:spChg chg="add mod">
          <ac:chgData name="Anusha Swaminathan" userId="dbe3c6b16ad0635b" providerId="Windows Live" clId="Web-{5A0053F2-E3CC-48E5-80FD-1F9DFB26DA4C}" dt="2018-12-23T19:42:08.665" v="309" actId="20577"/>
          <ac:spMkLst>
            <pc:docMk/>
            <pc:sldMk cId="1421941641" sldId="278"/>
            <ac:spMk id="4" creationId="{DA9484B1-525E-4EEF-BFEC-E59B9E7782E2}"/>
          </ac:spMkLst>
        </pc:spChg>
        <pc:picChg chg="del">
          <ac:chgData name="Anusha Swaminathan" userId="dbe3c6b16ad0635b" providerId="Windows Live" clId="Web-{5A0053F2-E3CC-48E5-80FD-1F9DFB26DA4C}" dt="2018-12-23T19:42:00.399" v="304"/>
          <ac:picMkLst>
            <pc:docMk/>
            <pc:sldMk cId="1421941641" sldId="278"/>
            <ac:picMk id="5" creationId="{3A0811FA-9A78-47C1-BBEA-AA8CA64820FF}"/>
          </ac:picMkLst>
        </pc:picChg>
      </pc:sldChg>
      <pc:sldChg chg="addSp delSp modSp new ord">
        <pc:chgData name="Anusha Swaminathan" userId="dbe3c6b16ad0635b" providerId="Windows Live" clId="Web-{5A0053F2-E3CC-48E5-80FD-1F9DFB26DA4C}" dt="2018-12-23T19:47:32.667" v="317"/>
        <pc:sldMkLst>
          <pc:docMk/>
          <pc:sldMk cId="4000744637" sldId="279"/>
        </pc:sldMkLst>
        <pc:spChg chg="del">
          <ac:chgData name="Anusha Swaminathan" userId="dbe3c6b16ad0635b" providerId="Windows Live" clId="Web-{5A0053F2-E3CC-48E5-80FD-1F9DFB26DA4C}" dt="2018-12-23T19:47:20.760" v="313"/>
          <ac:spMkLst>
            <pc:docMk/>
            <pc:sldMk cId="4000744637" sldId="279"/>
            <ac:spMk id="3" creationId="{71E3E657-02B9-49AF-A1CC-69B6462E3EFA}"/>
          </ac:spMkLst>
        </pc:spChg>
        <pc:picChg chg="add mod ord">
          <ac:chgData name="Anusha Swaminathan" userId="dbe3c6b16ad0635b" providerId="Windows Live" clId="Web-{5A0053F2-E3CC-48E5-80FD-1F9DFB26DA4C}" dt="2018-12-23T19:47:30.198" v="316" actId="14100"/>
          <ac:picMkLst>
            <pc:docMk/>
            <pc:sldMk cId="4000744637" sldId="279"/>
            <ac:picMk id="4" creationId="{F8E778F5-E6F4-4572-9A17-E0A623F73A31}"/>
          </ac:picMkLst>
        </pc:picChg>
      </pc:sldChg>
    </pc:docChg>
  </pc:docChgLst>
  <pc:docChgLst>
    <pc:chgData name="Anusha Swaminathan" userId="dbe3c6b16ad0635b" providerId="Windows Live" clId="Web-{21C951AC-B333-457E-AA53-0C6515D3B53B}"/>
    <pc:docChg chg="addSld delSld modSld sldOrd">
      <pc:chgData name="Anusha Swaminathan" userId="dbe3c6b16ad0635b" providerId="Windows Live" clId="Web-{21C951AC-B333-457E-AA53-0C6515D3B53B}" dt="2018-12-24T06:24:19.650" v="171"/>
      <pc:docMkLst>
        <pc:docMk/>
      </pc:docMkLst>
      <pc:sldChg chg="ord">
        <pc:chgData name="Anusha Swaminathan" userId="dbe3c6b16ad0635b" providerId="Windows Live" clId="Web-{21C951AC-B333-457E-AA53-0C6515D3B53B}" dt="2018-12-24T05:46:59.487" v="73"/>
        <pc:sldMkLst>
          <pc:docMk/>
          <pc:sldMk cId="154141905" sldId="267"/>
        </pc:sldMkLst>
      </pc:sldChg>
      <pc:sldChg chg="modSp">
        <pc:chgData name="Anusha Swaminathan" userId="dbe3c6b16ad0635b" providerId="Windows Live" clId="Web-{21C951AC-B333-457E-AA53-0C6515D3B53B}" dt="2018-12-24T05:53:59.144" v="76" actId="20577"/>
        <pc:sldMkLst>
          <pc:docMk/>
          <pc:sldMk cId="34818662" sldId="268"/>
        </pc:sldMkLst>
        <pc:spChg chg="mod">
          <ac:chgData name="Anusha Swaminathan" userId="dbe3c6b16ad0635b" providerId="Windows Live" clId="Web-{21C951AC-B333-457E-AA53-0C6515D3B53B}" dt="2018-12-24T05:53:59.144" v="76" actId="20577"/>
          <ac:spMkLst>
            <pc:docMk/>
            <pc:sldMk cId="34818662" sldId="268"/>
            <ac:spMk id="3" creationId="{3D73FE9C-BD7B-486F-9C66-261523EA3131}"/>
          </ac:spMkLst>
        </pc:spChg>
      </pc:sldChg>
      <pc:sldChg chg="modSp">
        <pc:chgData name="Anusha Swaminathan" userId="dbe3c6b16ad0635b" providerId="Windows Live" clId="Web-{21C951AC-B333-457E-AA53-0C6515D3B53B}" dt="2018-12-24T05:54:17.894" v="88" actId="20577"/>
        <pc:sldMkLst>
          <pc:docMk/>
          <pc:sldMk cId="683887809" sldId="269"/>
        </pc:sldMkLst>
        <pc:spChg chg="mod">
          <ac:chgData name="Anusha Swaminathan" userId="dbe3c6b16ad0635b" providerId="Windows Live" clId="Web-{21C951AC-B333-457E-AA53-0C6515D3B53B}" dt="2018-12-24T05:54:17.894" v="88" actId="20577"/>
          <ac:spMkLst>
            <pc:docMk/>
            <pc:sldMk cId="683887809" sldId="269"/>
            <ac:spMk id="3" creationId="{18BD3DB9-8B16-473B-8623-EA6F4FC18CC6}"/>
          </ac:spMkLst>
        </pc:spChg>
      </pc:sldChg>
      <pc:sldChg chg="addSp modSp">
        <pc:chgData name="Anusha Swaminathan" userId="dbe3c6b16ad0635b" providerId="Windows Live" clId="Web-{21C951AC-B333-457E-AA53-0C6515D3B53B}" dt="2018-12-24T06:15:44.523" v="163"/>
        <pc:sldMkLst>
          <pc:docMk/>
          <pc:sldMk cId="155247110" sldId="271"/>
        </pc:sldMkLst>
        <pc:picChg chg="mod">
          <ac:chgData name="Anusha Swaminathan" userId="dbe3c6b16ad0635b" providerId="Windows Live" clId="Web-{21C951AC-B333-457E-AA53-0C6515D3B53B}" dt="2018-12-24T06:15:07.304" v="157" actId="14100"/>
          <ac:picMkLst>
            <pc:docMk/>
            <pc:sldMk cId="155247110" sldId="271"/>
            <ac:picMk id="4" creationId="{3ED6CB8C-3CFE-4802-9074-11103DDBF232}"/>
          </ac:picMkLst>
        </pc:picChg>
        <pc:cxnChg chg="add mod">
          <ac:chgData name="Anusha Swaminathan" userId="dbe3c6b16ad0635b" providerId="Windows Live" clId="Web-{21C951AC-B333-457E-AA53-0C6515D3B53B}" dt="2018-12-24T06:15:44.523" v="163"/>
          <ac:cxnSpMkLst>
            <pc:docMk/>
            <pc:sldMk cId="155247110" sldId="271"/>
            <ac:cxnSpMk id="3" creationId="{F757C105-B3D6-4DF0-A994-FAB37EB65A3A}"/>
          </ac:cxnSpMkLst>
        </pc:cxnChg>
      </pc:sldChg>
      <pc:sldChg chg="addSp delSp modSp mod modClrScheme delDesignElem chgLayout">
        <pc:chgData name="Anusha Swaminathan" userId="dbe3c6b16ad0635b" providerId="Windows Live" clId="Web-{21C951AC-B333-457E-AA53-0C6515D3B53B}" dt="2018-12-24T06:17:47.727" v="170" actId="1076"/>
        <pc:sldMkLst>
          <pc:docMk/>
          <pc:sldMk cId="1114250703" sldId="272"/>
        </pc:sldMkLst>
        <pc:spChg chg="del mod ord">
          <ac:chgData name="Anusha Swaminathan" userId="dbe3c6b16ad0635b" providerId="Windows Live" clId="Web-{21C951AC-B333-457E-AA53-0C6515D3B53B}" dt="2018-12-24T06:17:16.836" v="165"/>
          <ac:spMkLst>
            <pc:docMk/>
            <pc:sldMk cId="1114250703" sldId="272"/>
            <ac:spMk id="2" creationId="{44EBABE3-A9BB-41B1-ADFC-5A2F159676A7}"/>
          </ac:spMkLst>
        </pc:spChg>
        <pc:spChg chg="del">
          <ac:chgData name="Anusha Swaminathan" userId="dbe3c6b16ad0635b" providerId="Windows Live" clId="Web-{21C951AC-B333-457E-AA53-0C6515D3B53B}" dt="2018-12-24T06:17:12.570" v="164"/>
          <ac:spMkLst>
            <pc:docMk/>
            <pc:sldMk cId="1114250703" sldId="272"/>
            <ac:spMk id="4" creationId="{AD768705-0402-4C65-B9C8-DFA8328A081F}"/>
          </ac:spMkLst>
        </pc:spChg>
        <pc:spChg chg="del">
          <ac:chgData name="Anusha Swaminathan" userId="dbe3c6b16ad0635b" providerId="Windows Live" clId="Web-{21C951AC-B333-457E-AA53-0C6515D3B53B}" dt="2018-12-24T06:17:12.570" v="164"/>
          <ac:spMkLst>
            <pc:docMk/>
            <pc:sldMk cId="1114250703" sldId="272"/>
            <ac:spMk id="7" creationId="{867D4867-5BA7-4462-B2F6-A23F4A622AA7}"/>
          </ac:spMkLst>
        </pc:spChg>
        <pc:spChg chg="add">
          <ac:chgData name="Anusha Swaminathan" userId="dbe3c6b16ad0635b" providerId="Windows Live" clId="Web-{21C951AC-B333-457E-AA53-0C6515D3B53B}" dt="2018-12-24T06:17:16.836" v="165"/>
          <ac:spMkLst>
            <pc:docMk/>
            <pc:sldMk cId="1114250703" sldId="272"/>
            <ac:spMk id="8" creationId="{32BC26D8-82FB-445E-AA49-62A77D7C1EE0}"/>
          </ac:spMkLst>
        </pc:spChg>
        <pc:spChg chg="add">
          <ac:chgData name="Anusha Swaminathan" userId="dbe3c6b16ad0635b" providerId="Windows Live" clId="Web-{21C951AC-B333-457E-AA53-0C6515D3B53B}" dt="2018-12-24T06:17:16.836" v="165"/>
          <ac:spMkLst>
            <pc:docMk/>
            <pc:sldMk cId="1114250703" sldId="272"/>
            <ac:spMk id="12" creationId="{CB44330D-EA18-4254-AA95-EB49948539B8}"/>
          </ac:spMkLst>
        </pc:spChg>
        <pc:picChg chg="mod ord">
          <ac:chgData name="Anusha Swaminathan" userId="dbe3c6b16ad0635b" providerId="Windows Live" clId="Web-{21C951AC-B333-457E-AA53-0C6515D3B53B}" dt="2018-12-24T06:17:34.352" v="168" actId="14100"/>
          <ac:picMkLst>
            <pc:docMk/>
            <pc:sldMk cId="1114250703" sldId="272"/>
            <ac:picMk id="5" creationId="{2F549CA0-BAA8-4F63-AEB2-1FB7F3972EA0}"/>
          </ac:picMkLst>
        </pc:picChg>
        <pc:cxnChg chg="add mod">
          <ac:chgData name="Anusha Swaminathan" userId="dbe3c6b16ad0635b" providerId="Windows Live" clId="Web-{21C951AC-B333-457E-AA53-0C6515D3B53B}" dt="2018-12-24T06:17:47.727" v="170" actId="1076"/>
          <ac:cxnSpMkLst>
            <pc:docMk/>
            <pc:sldMk cId="1114250703" sldId="272"/>
            <ac:cxnSpMk id="3" creationId="{C26ECB6F-0AF4-4DAE-BD7F-E20CAADF6419}"/>
          </ac:cxnSpMkLst>
        </pc:cxnChg>
      </pc:sldChg>
      <pc:sldChg chg="del">
        <pc:chgData name="Anusha Swaminathan" userId="dbe3c6b16ad0635b" providerId="Windows Live" clId="Web-{21C951AC-B333-457E-AA53-0C6515D3B53B}" dt="2018-12-24T06:24:19.650" v="171"/>
        <pc:sldMkLst>
          <pc:docMk/>
          <pc:sldMk cId="242736400" sldId="273"/>
        </pc:sldMkLst>
      </pc:sldChg>
      <pc:sldChg chg="modSp">
        <pc:chgData name="Anusha Swaminathan" userId="dbe3c6b16ad0635b" providerId="Windows Live" clId="Web-{21C951AC-B333-457E-AA53-0C6515D3B53B}" dt="2018-12-24T05:36:34.313" v="31" actId="20577"/>
        <pc:sldMkLst>
          <pc:docMk/>
          <pc:sldMk cId="2323340393" sldId="282"/>
        </pc:sldMkLst>
        <pc:spChg chg="mod">
          <ac:chgData name="Anusha Swaminathan" userId="dbe3c6b16ad0635b" providerId="Windows Live" clId="Web-{21C951AC-B333-457E-AA53-0C6515D3B53B}" dt="2018-12-24T05:36:34.313" v="31" actId="20577"/>
          <ac:spMkLst>
            <pc:docMk/>
            <pc:sldMk cId="2323340393" sldId="282"/>
            <ac:spMk id="3" creationId="{E93A6C6E-9F1E-489E-9CC3-07F73F215661}"/>
          </ac:spMkLst>
        </pc:spChg>
      </pc:sldChg>
      <pc:sldChg chg="modSp new">
        <pc:chgData name="Anusha Swaminathan" userId="dbe3c6b16ad0635b" providerId="Windows Live" clId="Web-{21C951AC-B333-457E-AA53-0C6515D3B53B}" dt="2018-12-24T05:39:21.923" v="63" actId="20577"/>
        <pc:sldMkLst>
          <pc:docMk/>
          <pc:sldMk cId="2288065348" sldId="283"/>
        </pc:sldMkLst>
        <pc:spChg chg="mod">
          <ac:chgData name="Anusha Swaminathan" userId="dbe3c6b16ad0635b" providerId="Windows Live" clId="Web-{21C951AC-B333-457E-AA53-0C6515D3B53B}" dt="2018-12-24T05:39:21.923" v="63" actId="20577"/>
          <ac:spMkLst>
            <pc:docMk/>
            <pc:sldMk cId="2288065348" sldId="283"/>
            <ac:spMk id="3" creationId="{4E94C9F9-9907-4027-859C-2F0E139A52FD}"/>
          </ac:spMkLst>
        </pc:spChg>
      </pc:sldChg>
      <pc:sldChg chg="new">
        <pc:chgData name="Anusha Swaminathan" userId="dbe3c6b16ad0635b" providerId="Windows Live" clId="Web-{21C951AC-B333-457E-AA53-0C6515D3B53B}" dt="2018-12-24T05:39:22.439" v="72"/>
        <pc:sldMkLst>
          <pc:docMk/>
          <pc:sldMk cId="1717570275" sldId="284"/>
        </pc:sldMkLst>
      </pc:sldChg>
      <pc:sldChg chg="modSp new">
        <pc:chgData name="Anusha Swaminathan" userId="dbe3c6b16ad0635b" providerId="Windows Live" clId="Web-{21C951AC-B333-457E-AA53-0C6515D3B53B}" dt="2018-12-24T06:09:40.632" v="103" actId="20577"/>
        <pc:sldMkLst>
          <pc:docMk/>
          <pc:sldMk cId="1147569140" sldId="285"/>
        </pc:sldMkLst>
        <pc:spChg chg="mod">
          <ac:chgData name="Anusha Swaminathan" userId="dbe3c6b16ad0635b" providerId="Windows Live" clId="Web-{21C951AC-B333-457E-AA53-0C6515D3B53B}" dt="2018-12-24T06:09:40.632" v="103" actId="20577"/>
          <ac:spMkLst>
            <pc:docMk/>
            <pc:sldMk cId="1147569140" sldId="285"/>
            <ac:spMk id="3" creationId="{E599F270-6836-403D-89DE-40CCC0DC9840}"/>
          </ac:spMkLst>
        </pc:spChg>
      </pc:sldChg>
      <pc:sldChg chg="modSp new">
        <pc:chgData name="Anusha Swaminathan" userId="dbe3c6b16ad0635b" providerId="Windows Live" clId="Web-{21C951AC-B333-457E-AA53-0C6515D3B53B}" dt="2018-12-24T06:13:17.148" v="150" actId="20577"/>
        <pc:sldMkLst>
          <pc:docMk/>
          <pc:sldMk cId="1304259123" sldId="286"/>
        </pc:sldMkLst>
        <pc:spChg chg="mod">
          <ac:chgData name="Anusha Swaminathan" userId="dbe3c6b16ad0635b" providerId="Windows Live" clId="Web-{21C951AC-B333-457E-AA53-0C6515D3B53B}" dt="2018-12-24T06:13:17.148" v="150" actId="20577"/>
          <ac:spMkLst>
            <pc:docMk/>
            <pc:sldMk cId="1304259123" sldId="286"/>
            <ac:spMk id="3" creationId="{89D3773E-B35B-4A3A-BE5A-C826096B3BAF}"/>
          </ac:spMkLst>
        </pc:spChg>
      </pc:sldChg>
    </pc:docChg>
  </pc:docChgLst>
  <pc:docChgLst>
    <pc:chgData name="Anusha Swaminathan" userId="dbe3c6b16ad0635b" providerId="Windows Live" clId="Web-{F37FC627-7A7B-4959-9610-6AA42381BA74}"/>
    <pc:docChg chg="addSld modSld">
      <pc:chgData name="Anusha Swaminathan" userId="dbe3c6b16ad0635b" providerId="Windows Live" clId="Web-{F37FC627-7A7B-4959-9610-6AA42381BA74}" dt="2018-12-24T04:36:24.967" v="32" actId="1076"/>
      <pc:docMkLst>
        <pc:docMk/>
      </pc:docMkLst>
      <pc:sldChg chg="modSp">
        <pc:chgData name="Anusha Swaminathan" userId="dbe3c6b16ad0635b" providerId="Windows Live" clId="Web-{F37FC627-7A7B-4959-9610-6AA42381BA74}" dt="2018-12-24T04:30:36.841" v="3" actId="20577"/>
        <pc:sldMkLst>
          <pc:docMk/>
          <pc:sldMk cId="1623167574" sldId="258"/>
        </pc:sldMkLst>
        <pc:spChg chg="mod">
          <ac:chgData name="Anusha Swaminathan" userId="dbe3c6b16ad0635b" providerId="Windows Live" clId="Web-{F37FC627-7A7B-4959-9610-6AA42381BA74}" dt="2018-12-24T04:30:36.841" v="3" actId="20577"/>
          <ac:spMkLst>
            <pc:docMk/>
            <pc:sldMk cId="1623167574" sldId="258"/>
            <ac:spMk id="3" creationId="{D7BA2A02-A052-46B2-9332-28EBF267AF81}"/>
          </ac:spMkLst>
        </pc:spChg>
      </pc:sldChg>
      <pc:sldChg chg="addSp delSp modSp new addAnim modAnim">
        <pc:chgData name="Anusha Swaminathan" userId="dbe3c6b16ad0635b" providerId="Windows Live" clId="Web-{F37FC627-7A7B-4959-9610-6AA42381BA74}" dt="2018-12-24T04:35:54.248" v="28"/>
        <pc:sldMkLst>
          <pc:docMk/>
          <pc:sldMk cId="4228689462" sldId="280"/>
        </pc:sldMkLst>
        <pc:spChg chg="del">
          <ac:chgData name="Anusha Swaminathan" userId="dbe3c6b16ad0635b" providerId="Windows Live" clId="Web-{F37FC627-7A7B-4959-9610-6AA42381BA74}" dt="2018-12-24T04:30:51.216" v="7"/>
          <ac:spMkLst>
            <pc:docMk/>
            <pc:sldMk cId="4228689462" sldId="280"/>
            <ac:spMk id="3" creationId="{502B2FC1-490B-4E7B-9217-46C8A471642B}"/>
          </ac:spMkLst>
        </pc:spChg>
        <pc:picChg chg="add mod ord">
          <ac:chgData name="Anusha Swaminathan" userId="dbe3c6b16ad0635b" providerId="Windows Live" clId="Web-{F37FC627-7A7B-4959-9610-6AA42381BA74}" dt="2018-12-24T04:31:58.200" v="19" actId="1076"/>
          <ac:picMkLst>
            <pc:docMk/>
            <pc:sldMk cId="4228689462" sldId="280"/>
            <ac:picMk id="4" creationId="{3D4364AE-6581-4C24-9B62-B702D19454B6}"/>
          </ac:picMkLst>
        </pc:picChg>
        <pc:picChg chg="add mod">
          <ac:chgData name="Anusha Swaminathan" userId="dbe3c6b16ad0635b" providerId="Windows Live" clId="Web-{F37FC627-7A7B-4959-9610-6AA42381BA74}" dt="2018-12-24T04:35:53.342" v="20" actId="1076"/>
          <ac:picMkLst>
            <pc:docMk/>
            <pc:sldMk cId="4228689462" sldId="280"/>
            <ac:picMk id="6" creationId="{B6BB4A37-FCC4-433E-9A5A-F69406DED854}"/>
          </ac:picMkLst>
        </pc:picChg>
        <pc:picChg chg="add mod">
          <ac:chgData name="Anusha Swaminathan" userId="dbe3c6b16ad0635b" providerId="Windows Live" clId="Web-{F37FC627-7A7B-4959-9610-6AA42381BA74}" dt="2018-12-24T04:35:54.201" v="24" actId="1076"/>
          <ac:picMkLst>
            <pc:docMk/>
            <pc:sldMk cId="4228689462" sldId="280"/>
            <ac:picMk id="8" creationId="{0E97C209-55E1-4187-A6C2-9F2E83228B27}"/>
          </ac:picMkLst>
        </pc:picChg>
      </pc:sldChg>
      <pc:sldChg chg="addSp delSp modSp new">
        <pc:chgData name="Anusha Swaminathan" userId="dbe3c6b16ad0635b" providerId="Windows Live" clId="Web-{F37FC627-7A7B-4959-9610-6AA42381BA74}" dt="2018-12-24T04:36:24.967" v="32" actId="1076"/>
        <pc:sldMkLst>
          <pc:docMk/>
          <pc:sldMk cId="1699361147" sldId="281"/>
        </pc:sldMkLst>
        <pc:spChg chg="del">
          <ac:chgData name="Anusha Swaminathan" userId="dbe3c6b16ad0635b" providerId="Windows Live" clId="Web-{F37FC627-7A7B-4959-9610-6AA42381BA74}" dt="2018-12-24T04:36:22.092" v="30"/>
          <ac:spMkLst>
            <pc:docMk/>
            <pc:sldMk cId="1699361147" sldId="281"/>
            <ac:spMk id="3" creationId="{BF4D7A35-E70E-43FD-88EE-2D60F157AB3C}"/>
          </ac:spMkLst>
        </pc:spChg>
        <pc:picChg chg="add mod ord">
          <ac:chgData name="Anusha Swaminathan" userId="dbe3c6b16ad0635b" providerId="Windows Live" clId="Web-{F37FC627-7A7B-4959-9610-6AA42381BA74}" dt="2018-12-24T04:36:24.967" v="32" actId="1076"/>
          <ac:picMkLst>
            <pc:docMk/>
            <pc:sldMk cId="1699361147" sldId="281"/>
            <ac:picMk id="4" creationId="{549D5455-03E6-4901-9332-C9CBD021E704}"/>
          </ac:picMkLst>
        </pc:picChg>
      </pc:sldChg>
    </pc:docChg>
  </pc:docChgLst>
  <pc:docChgLst>
    <pc:chgData name="Anusha Swaminathan" userId="dbe3c6b16ad0635b" providerId="Windows Live" clId="Web-{40C10F2B-BFDE-4CE8-879F-B29FFF8428A6}"/>
    <pc:docChg chg="addSld modSld sldOrd">
      <pc:chgData name="Anusha Swaminathan" userId="dbe3c6b16ad0635b" providerId="Windows Live" clId="Web-{40C10F2B-BFDE-4CE8-879F-B29FFF8428A6}" dt="2018-12-24T09:04:30.403" v="104" actId="20577"/>
      <pc:docMkLst>
        <pc:docMk/>
      </pc:docMkLst>
      <pc:sldChg chg="modSp">
        <pc:chgData name="Anusha Swaminathan" userId="dbe3c6b16ad0635b" providerId="Windows Live" clId="Web-{40C10F2B-BFDE-4CE8-879F-B29FFF8428A6}" dt="2018-12-24T08:33:44.206" v="0" actId="20577"/>
        <pc:sldMkLst>
          <pc:docMk/>
          <pc:sldMk cId="1623167574" sldId="258"/>
        </pc:sldMkLst>
        <pc:spChg chg="mod">
          <ac:chgData name="Anusha Swaminathan" userId="dbe3c6b16ad0635b" providerId="Windows Live" clId="Web-{40C10F2B-BFDE-4CE8-879F-B29FFF8428A6}" dt="2018-12-24T08:33:44.206" v="0" actId="20577"/>
          <ac:spMkLst>
            <pc:docMk/>
            <pc:sldMk cId="1623167574" sldId="258"/>
            <ac:spMk id="3" creationId="{D7BA2A02-A052-46B2-9332-28EBF267AF81}"/>
          </ac:spMkLst>
        </pc:spChg>
      </pc:sldChg>
      <pc:sldChg chg="modSp addAnim delAnim modAnim">
        <pc:chgData name="Anusha Swaminathan" userId="dbe3c6b16ad0635b" providerId="Windows Live" clId="Web-{40C10F2B-BFDE-4CE8-879F-B29FFF8428A6}" dt="2018-12-24T08:46:03.914" v="24"/>
        <pc:sldMkLst>
          <pc:docMk/>
          <pc:sldMk cId="1559260209" sldId="262"/>
        </pc:sldMkLst>
        <pc:spChg chg="mod">
          <ac:chgData name="Anusha Swaminathan" userId="dbe3c6b16ad0635b" providerId="Windows Live" clId="Web-{40C10F2B-BFDE-4CE8-879F-B29FFF8428A6}" dt="2018-12-24T08:45:34.992" v="16" actId="20577"/>
          <ac:spMkLst>
            <pc:docMk/>
            <pc:sldMk cId="1559260209" sldId="262"/>
            <ac:spMk id="3" creationId="{F55ACDA6-450F-4491-8EBF-E9D56139AF77}"/>
          </ac:spMkLst>
        </pc:spChg>
      </pc:sldChg>
      <pc:sldChg chg="modSp">
        <pc:chgData name="Anusha Swaminathan" userId="dbe3c6b16ad0635b" providerId="Windows Live" clId="Web-{40C10F2B-BFDE-4CE8-879F-B29FFF8428A6}" dt="2018-12-24T08:44:56.055" v="5" actId="20577"/>
        <pc:sldMkLst>
          <pc:docMk/>
          <pc:sldMk cId="3679657742" sldId="264"/>
        </pc:sldMkLst>
        <pc:spChg chg="mod">
          <ac:chgData name="Anusha Swaminathan" userId="dbe3c6b16ad0635b" providerId="Windows Live" clId="Web-{40C10F2B-BFDE-4CE8-879F-B29FFF8428A6}" dt="2018-12-24T08:44:56.055" v="5" actId="20577"/>
          <ac:spMkLst>
            <pc:docMk/>
            <pc:sldMk cId="3679657742" sldId="264"/>
            <ac:spMk id="2" creationId="{BF758B8F-6337-49AF-B511-1A0E07E785BE}"/>
          </ac:spMkLst>
        </pc:spChg>
      </pc:sldChg>
      <pc:sldChg chg="modSp addAnim modAnim">
        <pc:chgData name="Anusha Swaminathan" userId="dbe3c6b16ad0635b" providerId="Windows Live" clId="Web-{40C10F2B-BFDE-4CE8-879F-B29FFF8428A6}" dt="2018-12-24T08:47:10.602" v="61"/>
        <pc:sldMkLst>
          <pc:docMk/>
          <pc:sldMk cId="2726352311" sldId="266"/>
        </pc:sldMkLst>
        <pc:spChg chg="mod">
          <ac:chgData name="Anusha Swaminathan" userId="dbe3c6b16ad0635b" providerId="Windows Live" clId="Web-{40C10F2B-BFDE-4CE8-879F-B29FFF8428A6}" dt="2018-12-24T08:47:10.336" v="59" actId="20577"/>
          <ac:spMkLst>
            <pc:docMk/>
            <pc:sldMk cId="2726352311" sldId="266"/>
            <ac:spMk id="3" creationId="{2156CCD9-A544-4F65-A939-A254A5F3C559}"/>
          </ac:spMkLst>
        </pc:spChg>
      </pc:sldChg>
      <pc:sldChg chg="modSp">
        <pc:chgData name="Anusha Swaminathan" userId="dbe3c6b16ad0635b" providerId="Windows Live" clId="Web-{40C10F2B-BFDE-4CE8-879F-B29FFF8428A6}" dt="2018-12-24T08:49:40.478" v="76" actId="1076"/>
        <pc:sldMkLst>
          <pc:docMk/>
          <pc:sldMk cId="154141905" sldId="267"/>
        </pc:sldMkLst>
        <pc:picChg chg="mod">
          <ac:chgData name="Anusha Swaminathan" userId="dbe3c6b16ad0635b" providerId="Windows Live" clId="Web-{40C10F2B-BFDE-4CE8-879F-B29FFF8428A6}" dt="2018-12-24T08:49:40.478" v="76" actId="1076"/>
          <ac:picMkLst>
            <pc:docMk/>
            <pc:sldMk cId="154141905" sldId="267"/>
            <ac:picMk id="7" creationId="{4C73876A-7D61-46A3-86EC-0E14C400D6C8}"/>
          </ac:picMkLst>
        </pc:picChg>
      </pc:sldChg>
      <pc:sldChg chg="modSp">
        <pc:chgData name="Anusha Swaminathan" userId="dbe3c6b16ad0635b" providerId="Windows Live" clId="Web-{40C10F2B-BFDE-4CE8-879F-B29FFF8428A6}" dt="2018-12-24T09:02:16.247" v="85" actId="20577"/>
        <pc:sldMkLst>
          <pc:docMk/>
          <pc:sldMk cId="1745285091" sldId="275"/>
        </pc:sldMkLst>
        <pc:spChg chg="mod">
          <ac:chgData name="Anusha Swaminathan" userId="dbe3c6b16ad0635b" providerId="Windows Live" clId="Web-{40C10F2B-BFDE-4CE8-879F-B29FFF8428A6}" dt="2018-12-24T09:02:16.247" v="85" actId="20577"/>
          <ac:spMkLst>
            <pc:docMk/>
            <pc:sldMk cId="1745285091" sldId="275"/>
            <ac:spMk id="3" creationId="{6A5156AB-2FBB-4494-A9F7-B3C141C0A355}"/>
          </ac:spMkLst>
        </pc:spChg>
      </pc:sldChg>
      <pc:sldChg chg="modSp">
        <pc:chgData name="Anusha Swaminathan" userId="dbe3c6b16ad0635b" providerId="Windows Live" clId="Web-{40C10F2B-BFDE-4CE8-879F-B29FFF8428A6}" dt="2018-12-24T09:03:47.966" v="94" actId="20577"/>
        <pc:sldMkLst>
          <pc:docMk/>
          <pc:sldMk cId="1755587175" sldId="276"/>
        </pc:sldMkLst>
        <pc:spChg chg="mod">
          <ac:chgData name="Anusha Swaminathan" userId="dbe3c6b16ad0635b" providerId="Windows Live" clId="Web-{40C10F2B-BFDE-4CE8-879F-B29FFF8428A6}" dt="2018-12-24T09:03:47.966" v="94" actId="20577"/>
          <ac:spMkLst>
            <pc:docMk/>
            <pc:sldMk cId="1755587175" sldId="276"/>
            <ac:spMk id="3" creationId="{A38CD42E-5074-4250-9762-19EBC4DC68D3}"/>
          </ac:spMkLst>
        </pc:spChg>
      </pc:sldChg>
      <pc:sldChg chg="modSp ord">
        <pc:chgData name="Anusha Swaminathan" userId="dbe3c6b16ad0635b" providerId="Windows Live" clId="Web-{40C10F2B-BFDE-4CE8-879F-B29FFF8428A6}" dt="2018-12-24T09:04:14.231" v="102" actId="20577"/>
        <pc:sldMkLst>
          <pc:docMk/>
          <pc:sldMk cId="1421941641" sldId="278"/>
        </pc:sldMkLst>
        <pc:spChg chg="mod">
          <ac:chgData name="Anusha Swaminathan" userId="dbe3c6b16ad0635b" providerId="Windows Live" clId="Web-{40C10F2B-BFDE-4CE8-879F-B29FFF8428A6}" dt="2018-12-24T09:04:14.231" v="102" actId="20577"/>
          <ac:spMkLst>
            <pc:docMk/>
            <pc:sldMk cId="1421941641" sldId="278"/>
            <ac:spMk id="4" creationId="{DA9484B1-525E-4EEF-BFEC-E59B9E7782E2}"/>
          </ac:spMkLst>
        </pc:spChg>
      </pc:sldChg>
      <pc:sldChg chg="modSp addAnim delAnim modAnim">
        <pc:chgData name="Anusha Swaminathan" userId="dbe3c6b16ad0635b" providerId="Windows Live" clId="Web-{40C10F2B-BFDE-4CE8-879F-B29FFF8428A6}" dt="2018-12-24T08:48:51.118" v="70"/>
        <pc:sldMkLst>
          <pc:docMk/>
          <pc:sldMk cId="2323340393" sldId="282"/>
        </pc:sldMkLst>
        <pc:spChg chg="mod">
          <ac:chgData name="Anusha Swaminathan" userId="dbe3c6b16ad0635b" providerId="Windows Live" clId="Web-{40C10F2B-BFDE-4CE8-879F-B29FFF8428A6}" dt="2018-12-24T08:48:50.899" v="67" actId="20577"/>
          <ac:spMkLst>
            <pc:docMk/>
            <pc:sldMk cId="2323340393" sldId="282"/>
            <ac:spMk id="3" creationId="{E93A6C6E-9F1E-489E-9CC3-07F73F215661}"/>
          </ac:spMkLst>
        </pc:spChg>
      </pc:sldChg>
      <pc:sldChg chg="addAnim modAnim">
        <pc:chgData name="Anusha Swaminathan" userId="dbe3c6b16ad0635b" providerId="Windows Live" clId="Web-{40C10F2B-BFDE-4CE8-879F-B29FFF8428A6}" dt="2018-12-24T08:49:25.103" v="73"/>
        <pc:sldMkLst>
          <pc:docMk/>
          <pc:sldMk cId="2288065348" sldId="283"/>
        </pc:sldMkLst>
      </pc:sldChg>
      <pc:sldChg chg="modSp new">
        <pc:chgData name="Anusha Swaminathan" userId="dbe3c6b16ad0635b" providerId="Windows Live" clId="Web-{40C10F2B-BFDE-4CE8-879F-B29FFF8428A6}" dt="2018-12-24T09:03:27.481" v="91" actId="20577"/>
        <pc:sldMkLst>
          <pc:docMk/>
          <pc:sldMk cId="364959382" sldId="287"/>
        </pc:sldMkLst>
        <pc:spChg chg="mod">
          <ac:chgData name="Anusha Swaminathan" userId="dbe3c6b16ad0635b" providerId="Windows Live" clId="Web-{40C10F2B-BFDE-4CE8-879F-B29FFF8428A6}" dt="2018-12-24T09:03:27.481" v="91" actId="20577"/>
          <ac:spMkLst>
            <pc:docMk/>
            <pc:sldMk cId="364959382" sldId="287"/>
            <ac:spMk id="3" creationId="{42E34535-D4D0-4970-B0B8-26BC64A4E2A7}"/>
          </ac:spMkLst>
        </pc:spChg>
      </pc:sldChg>
    </pc:docChg>
  </pc:docChgLst>
  <pc:docChgLst>
    <pc:chgData name="Anusha Swaminathan" userId="dbe3c6b16ad0635b" providerId="Windows Live" clId="Web-{696C4833-5CB6-4F1B-8ED8-5F74439DDDB3}"/>
    <pc:docChg chg="addSld modSld sldOrd">
      <pc:chgData name="Anusha Swaminathan" userId="dbe3c6b16ad0635b" providerId="Windows Live" clId="Web-{696C4833-5CB6-4F1B-8ED8-5F74439DDDB3}" dt="2018-12-24T05:24:22.768" v="39" actId="20577"/>
      <pc:docMkLst>
        <pc:docMk/>
      </pc:docMkLst>
      <pc:sldChg chg="ord">
        <pc:chgData name="Anusha Swaminathan" userId="dbe3c6b16ad0635b" providerId="Windows Live" clId="Web-{696C4833-5CB6-4F1B-8ED8-5F74439DDDB3}" dt="2018-12-24T04:44:31.732" v="7"/>
        <pc:sldMkLst>
          <pc:docMk/>
          <pc:sldMk cId="1623167574" sldId="258"/>
        </pc:sldMkLst>
      </pc:sldChg>
      <pc:sldChg chg="modSp">
        <pc:chgData name="Anusha Swaminathan" userId="dbe3c6b16ad0635b" providerId="Windows Live" clId="Web-{696C4833-5CB6-4F1B-8ED8-5F74439DDDB3}" dt="2018-12-24T04:50:44.278" v="26" actId="20577"/>
        <pc:sldMkLst>
          <pc:docMk/>
          <pc:sldMk cId="111968660" sldId="259"/>
        </pc:sldMkLst>
        <pc:spChg chg="mod">
          <ac:chgData name="Anusha Swaminathan" userId="dbe3c6b16ad0635b" providerId="Windows Live" clId="Web-{696C4833-5CB6-4F1B-8ED8-5F74439DDDB3}" dt="2018-12-24T04:50:44.278" v="26" actId="20577"/>
          <ac:spMkLst>
            <pc:docMk/>
            <pc:sldMk cId="111968660" sldId="259"/>
            <ac:spMk id="3" creationId="{79027C92-1D6A-414A-9574-D284996D3255}"/>
          </ac:spMkLst>
        </pc:spChg>
      </pc:sldChg>
      <pc:sldChg chg="modSp">
        <pc:chgData name="Anusha Swaminathan" userId="dbe3c6b16ad0635b" providerId="Windows Live" clId="Web-{696C4833-5CB6-4F1B-8ED8-5F74439DDDB3}" dt="2018-12-24T04:54:36.740" v="29" actId="1076"/>
        <pc:sldMkLst>
          <pc:docMk/>
          <pc:sldMk cId="2663445202" sldId="265"/>
        </pc:sldMkLst>
        <pc:picChg chg="mod">
          <ac:chgData name="Anusha Swaminathan" userId="dbe3c6b16ad0635b" providerId="Windows Live" clId="Web-{696C4833-5CB6-4F1B-8ED8-5F74439DDDB3}" dt="2018-12-24T04:54:36.740" v="29" actId="1076"/>
          <ac:picMkLst>
            <pc:docMk/>
            <pc:sldMk cId="2663445202" sldId="265"/>
            <ac:picMk id="8" creationId="{C94132C3-FB75-4B3B-AA5B-F18412C3A9F4}"/>
          </ac:picMkLst>
        </pc:picChg>
      </pc:sldChg>
      <pc:sldChg chg="modSp">
        <pc:chgData name="Anusha Swaminathan" userId="dbe3c6b16ad0635b" providerId="Windows Live" clId="Web-{696C4833-5CB6-4F1B-8ED8-5F74439DDDB3}" dt="2018-12-24T05:01:00.896" v="34" actId="20577"/>
        <pc:sldMkLst>
          <pc:docMk/>
          <pc:sldMk cId="2726352311" sldId="266"/>
        </pc:sldMkLst>
        <pc:spChg chg="mod">
          <ac:chgData name="Anusha Swaminathan" userId="dbe3c6b16ad0635b" providerId="Windows Live" clId="Web-{696C4833-5CB6-4F1B-8ED8-5F74439DDDB3}" dt="2018-12-24T05:01:00.896" v="34" actId="20577"/>
          <ac:spMkLst>
            <pc:docMk/>
            <pc:sldMk cId="2726352311" sldId="266"/>
            <ac:spMk id="3" creationId="{2156CCD9-A544-4F65-A939-A254A5F3C559}"/>
          </ac:spMkLst>
        </pc:spChg>
      </pc:sldChg>
      <pc:sldChg chg="modSp">
        <pc:chgData name="Anusha Swaminathan" userId="dbe3c6b16ad0635b" providerId="Windows Live" clId="Web-{696C4833-5CB6-4F1B-8ED8-5F74439DDDB3}" dt="2018-12-24T05:05:46.567" v="36" actId="14100"/>
        <pc:sldMkLst>
          <pc:docMk/>
          <pc:sldMk cId="154141905" sldId="267"/>
        </pc:sldMkLst>
        <pc:picChg chg="mod">
          <ac:chgData name="Anusha Swaminathan" userId="dbe3c6b16ad0635b" providerId="Windows Live" clId="Web-{696C4833-5CB6-4F1B-8ED8-5F74439DDDB3}" dt="2018-12-24T05:05:46.567" v="36" actId="14100"/>
          <ac:picMkLst>
            <pc:docMk/>
            <pc:sldMk cId="154141905" sldId="267"/>
            <ac:picMk id="7" creationId="{4C73876A-7D61-46A3-86EC-0E14C400D6C8}"/>
          </ac:picMkLst>
        </pc:picChg>
      </pc:sldChg>
      <pc:sldChg chg="addSp modSp">
        <pc:chgData name="Anusha Swaminathan" userId="dbe3c6b16ad0635b" providerId="Windows Live" clId="Web-{696C4833-5CB6-4F1B-8ED8-5F74439DDDB3}" dt="2018-12-24T04:44:09.152" v="6" actId="1076"/>
        <pc:sldMkLst>
          <pc:docMk/>
          <pc:sldMk cId="1699361147" sldId="281"/>
        </pc:sldMkLst>
        <pc:picChg chg="add mod">
          <ac:chgData name="Anusha Swaminathan" userId="dbe3c6b16ad0635b" providerId="Windows Live" clId="Web-{696C4833-5CB6-4F1B-8ED8-5F74439DDDB3}" dt="2018-12-24T04:44:09.152" v="6" actId="1076"/>
          <ac:picMkLst>
            <pc:docMk/>
            <pc:sldMk cId="1699361147" sldId="281"/>
            <ac:picMk id="3" creationId="{F7052545-285E-410B-9BD6-76BA549DE1DD}"/>
          </ac:picMkLst>
        </pc:picChg>
      </pc:sldChg>
      <pc:sldChg chg="modSp new">
        <pc:chgData name="Anusha Swaminathan" userId="dbe3c6b16ad0635b" providerId="Windows Live" clId="Web-{696C4833-5CB6-4F1B-8ED8-5F74439DDDB3}" dt="2018-12-24T05:24:22.768" v="38" actId="20577"/>
        <pc:sldMkLst>
          <pc:docMk/>
          <pc:sldMk cId="2323340393" sldId="282"/>
        </pc:sldMkLst>
        <pc:spChg chg="mod">
          <ac:chgData name="Anusha Swaminathan" userId="dbe3c6b16ad0635b" providerId="Windows Live" clId="Web-{696C4833-5CB6-4F1B-8ED8-5F74439DDDB3}" dt="2018-12-24T05:24:22.768" v="38" actId="20577"/>
          <ac:spMkLst>
            <pc:docMk/>
            <pc:sldMk cId="2323340393" sldId="282"/>
            <ac:spMk id="3" creationId="{E93A6C6E-9F1E-489E-9CC3-07F73F21566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2CAD9-48FC-4AE3-AF65-3F6BDB587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8E778F5-E6F4-4572-9A17-E0A623F73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880" y="424028"/>
            <a:ext cx="10424842" cy="611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44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874469F-C487-47B0-8719-716311758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117" y="408584"/>
            <a:ext cx="7530860" cy="224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2C6E1-40E1-4663-815B-5591E44D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DFEB5-9CFF-44DD-800B-AA91422F8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Oral anticoagulants are commonly prescribed for patients with conditions predisposing them to thromboembolism to decrease the risk of life-threatening events, such as stroke.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84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2F211-2B4C-490D-87F3-3F4C598A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picture containing bottle, indoor&#10;&#10;Description generated with high confidence">
            <a:extLst>
              <a:ext uri="{FF2B5EF4-FFF2-40B4-BE49-F238E27FC236}">
                <a16:creationId xmlns:a16="http://schemas.microsoft.com/office/drawing/2014/main" id="{3D4364AE-6581-4C24-9B62-B702D1945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0405" y="263719"/>
            <a:ext cx="8127341" cy="169545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6BB4A37-FCC4-433E-9A5A-F69406DED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89" y="2079708"/>
            <a:ext cx="11369615" cy="1620282"/>
          </a:xfrm>
          <a:prstGeom prst="rect">
            <a:avLst/>
          </a:prstGeom>
        </p:spPr>
      </p:pic>
      <p:pic>
        <p:nvPicPr>
          <p:cNvPr id="8" name="Picture 8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0E97C209-55E1-4187-A6C2-9F2E83228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38" y="3003356"/>
            <a:ext cx="9069237" cy="358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8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351E2-78D1-49FC-A3D1-21065AA0A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A2A02-A052-46B2-9332-28EBF267A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The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cs typeface="Calibri"/>
              </a:rPr>
              <a:t> lack of consensus</a:t>
            </a:r>
            <a:r>
              <a:rPr lang="en-US" dirty="0">
                <a:cs typeface="Calibri"/>
              </a:rPr>
              <a:t> was noted in a survey of physicians, which found that although most would administer perioperative full-dose intravenous heparin or LMWH for patients with mechanical aortic valves, approximately one third would do nothing other than </a:t>
            </a:r>
            <a:r>
              <a:rPr lang="en-US">
                <a:cs typeface="Calibri"/>
              </a:rPr>
              <a:t>withhold oral anticoagulation.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67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EE2A8-88D8-4998-A3D2-91DBBBCE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49D5455-03E6-4901-9332-C9CBD021E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454" y="698545"/>
            <a:ext cx="6372225" cy="1285875"/>
          </a:xfrm>
          <a:prstGeom prst="rect">
            <a:avLst/>
          </a:prstGeom>
        </p:spPr>
      </p:pic>
      <p:pic>
        <p:nvPicPr>
          <p:cNvPr id="3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F7052545-285E-410B-9BD6-76BA549DE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834" y="4964849"/>
            <a:ext cx="11038936" cy="144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61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FBC27-DC93-4060-A544-A3B7D524A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27C92-1D6A-414A-9574-D284996D3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AIM :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 perform a decision analysis comparing 2 distinct strategies: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 1) a </a:t>
            </a:r>
            <a:r>
              <a:rPr lang="en-US" dirty="0">
                <a:solidFill>
                  <a:srgbClr val="0070C0"/>
                </a:solidFill>
                <a:cs typeface="Calibri"/>
              </a:rPr>
              <a:t>minimalist strategy</a:t>
            </a:r>
            <a:r>
              <a:rPr lang="en-US" dirty="0">
                <a:cs typeface="Calibri"/>
              </a:rPr>
              <a:t> consisting of simply withholding oral anticoagulants perioperatively and </a:t>
            </a: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2) an </a:t>
            </a:r>
            <a:r>
              <a:rPr lang="en-US" dirty="0">
                <a:solidFill>
                  <a:srgbClr val="0070C0"/>
                </a:solidFill>
                <a:cs typeface="Calibri"/>
              </a:rPr>
              <a:t>aggressive strategy </a:t>
            </a:r>
            <a:r>
              <a:rPr lang="en-US" dirty="0">
                <a:cs typeface="Calibri"/>
              </a:rPr>
              <a:t>consisting of withholding oral anticoagulants and administering LMWH or intravenous heparin perioperatively. These strategies were chosen, as they are commonly utilized and recommended.</a:t>
            </a:r>
          </a:p>
        </p:txBody>
      </p:sp>
    </p:spTree>
    <p:extLst>
      <p:ext uri="{BB962C8B-B14F-4D97-AF65-F5344CB8AC3E}">
        <p14:creationId xmlns:p14="http://schemas.microsoft.com/office/powerpoint/2010/main" val="111968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515B3-FD04-467D-87BF-7C6B2CDA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Decision </a:t>
            </a:r>
            <a:r>
              <a:rPr lang="en-US" dirty="0" err="1">
                <a:cs typeface="Calibri Light"/>
              </a:rPr>
              <a:t>ananlytical</a:t>
            </a:r>
            <a:r>
              <a:rPr lang="en-US" dirty="0">
                <a:cs typeface="Calibri Light"/>
              </a:rPr>
              <a:t> method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FE32-06AE-4E04-8EC9-A26BEA967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 decision tree model was constructed to describe the possible outcomes of 2 strategies for the perioperative management of patients on oral anticoagulants.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. The perioperative period was defined as the 4 days prior to surgery (the preoperative period) and the day of and 4 days following surgery (the postoperative period). Patients are followed in the model until death.</a:t>
            </a:r>
          </a:p>
        </p:txBody>
      </p:sp>
    </p:spTree>
    <p:extLst>
      <p:ext uri="{BB962C8B-B14F-4D97-AF65-F5344CB8AC3E}">
        <p14:creationId xmlns:p14="http://schemas.microsoft.com/office/powerpoint/2010/main" val="290342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D8AE1-2C1D-464F-BE34-7046031E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899DF-38F7-4140-9027-E4ED2BF43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The primary analysis (base case) was based on a 60- year-old individual with a history of hypertension and prosthetic aortic valve replacement undergoing elective major abdominal surgery.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8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58B8F-6337-49AF-B511-1A0E07E7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50397"/>
            <a:ext cx="9603274" cy="1012662"/>
          </a:xfrm>
        </p:spPr>
        <p:txBody>
          <a:bodyPr anchor="b">
            <a:normAutofit/>
          </a:bodyPr>
          <a:lstStyle/>
          <a:p>
            <a:r>
              <a:rPr lang="en-US" sz="4000">
                <a:cs typeface="Calibri Light"/>
              </a:rPr>
              <a:t>DECISION TREE</a:t>
            </a:r>
            <a:endParaRPr lang="en-US" sz="4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5863A0-0EBC-4C9B-958B-06AD3E75B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81807" y="2056720"/>
            <a:ext cx="9473046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366C3E-A8ED-44FA-9B72-E10339674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150379"/>
            <a:ext cx="9603274" cy="586499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711683D-3EEB-4FB3-B23A-FDCECDCB7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8" y="2999870"/>
            <a:ext cx="9373164" cy="280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57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A3E4-96D2-4D0A-BDA4-E6C626BDE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49AA6978-E6DC-47DA-87F9-340C85F914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647" y="471922"/>
            <a:ext cx="9028441" cy="5692894"/>
          </a:xfrm>
          <a:prstGeom prst="rect">
            <a:avLst/>
          </a:prstGeom>
        </p:spPr>
      </p:pic>
      <p:pic>
        <p:nvPicPr>
          <p:cNvPr id="6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6AFDC19-263F-41D1-A923-A18DB01FF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467" y="5140804"/>
            <a:ext cx="3896083" cy="1105259"/>
          </a:xfrm>
          <a:prstGeom prst="rect">
            <a:avLst/>
          </a:prstGeom>
        </p:spPr>
      </p:pic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94132C3-FB75-4B3B-AA5B-F18412C3A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929" y="1998661"/>
            <a:ext cx="3605841" cy="416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4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FC848-0866-4BB4-8FF4-FCF39F273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ACDA6-450F-4491-8EBF-E9D56139A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To</a:t>
            </a:r>
            <a:r>
              <a:rPr lang="en-US">
                <a:cs typeface="Calibri"/>
              </a:rPr>
              <a:t> vary the risk of thromboembolic stroke- assessed as </a:t>
            </a:r>
            <a:r>
              <a:rPr lang="en-US" dirty="0">
                <a:cs typeface="Calibri"/>
              </a:rPr>
              <a:t>secondary analyses the outcomes of 2 other hypothetical patients undergoing the same surgery</a:t>
            </a:r>
          </a:p>
          <a:p>
            <a:r>
              <a:rPr lang="en-US" dirty="0">
                <a:cs typeface="Calibri"/>
              </a:rPr>
              <a:t> a 60-year-old individual with a history of hypertension and atrial fibrillation (low stroke risk) and a 60-year-old individual with a history of hypertension and prosthetic mitral valve replacement (high stroke risk). </a:t>
            </a:r>
          </a:p>
          <a:p>
            <a:r>
              <a:rPr lang="en-US" dirty="0">
                <a:cs typeface="Calibri"/>
              </a:rPr>
              <a:t>To examine the impact of the potential bleeding risk of the procedure, the outcomes for the 3 hypothetical patients were also examined using dental extraction (low bleeding risk) as the elective procedure.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926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1886-3E29-4602-8587-C91823D64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CCD9-A544-4F65-A939-A254A5F3C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The probability of each event in the model was based on a review of the literature using the MEDLINE (1 January 1966 to 31 December 2003) and Cochrane Collaboration computerized databases. </a:t>
            </a:r>
          </a:p>
          <a:p>
            <a:r>
              <a:rPr lang="en-US" dirty="0">
                <a:cs typeface="Calibri"/>
              </a:rPr>
              <a:t>The references of the retrieved articles were examined to further identify studies.</a:t>
            </a:r>
          </a:p>
          <a:p>
            <a:r>
              <a:rPr lang="en-US" dirty="0">
                <a:cs typeface="Calibri"/>
              </a:rPr>
              <a:t> Information was extracted from the relevant studies for each input variable</a:t>
            </a:r>
            <a:endParaRPr lang="en-US"/>
          </a:p>
          <a:p>
            <a:r>
              <a:rPr lang="en-US">
                <a:cs typeface="Calibri"/>
              </a:rPr>
              <a:t>Sensitivity analysis were performed around different plausible </a:t>
            </a:r>
            <a:r>
              <a:rPr lang="en-US" dirty="0">
                <a:cs typeface="Calibri"/>
              </a:rPr>
              <a:t>values based on the literature review. </a:t>
            </a:r>
          </a:p>
          <a:p>
            <a:r>
              <a:rPr lang="en-US" dirty="0">
                <a:cs typeface="Calibri"/>
              </a:rPr>
              <a:t>Analyses were performed using </a:t>
            </a:r>
            <a:r>
              <a:rPr lang="en-US" err="1">
                <a:cs typeface="Calibri"/>
              </a:rPr>
              <a:t>TreeAge</a:t>
            </a:r>
            <a:r>
              <a:rPr lang="en-US" dirty="0">
                <a:cs typeface="Calibri"/>
              </a:rPr>
              <a:t> software.</a:t>
            </a:r>
          </a:p>
        </p:txBody>
      </p:sp>
    </p:spTree>
    <p:extLst>
      <p:ext uri="{BB962C8B-B14F-4D97-AF65-F5344CB8AC3E}">
        <p14:creationId xmlns:p14="http://schemas.microsoft.com/office/powerpoint/2010/main" val="27263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7613D-89CD-4645-ACD6-F07A1966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C2E25A7-4CA1-4496-9752-E2A6D910F5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422" y="229739"/>
            <a:ext cx="10150965" cy="643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35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7AE9-7D94-4AB0-98B5-80ADCE251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A6C6E-9F1E-489E-9CC3-07F73F215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In decision theory, utility is a </a:t>
            </a:r>
            <a:r>
              <a:rPr lang="en-US" dirty="0">
                <a:solidFill>
                  <a:srgbClr val="0070C0"/>
                </a:solidFill>
                <a:cs typeface="Calibri"/>
              </a:rPr>
              <a:t>measure of the desirability of consequences of courses </a:t>
            </a:r>
            <a:r>
              <a:rPr lang="en-US" dirty="0">
                <a:cs typeface="Calibri"/>
              </a:rPr>
              <a:t>of action that applies to decision making under risk--that is, under uncertainty with known probabilities.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The fundamental assumption in utility theory  is that the decision maker always chooses the alternative for which the expected value of the utility (EXPECTED utility) is maximum</a:t>
            </a:r>
          </a:p>
        </p:txBody>
      </p:sp>
    </p:spTree>
    <p:extLst>
      <p:ext uri="{BB962C8B-B14F-4D97-AF65-F5344CB8AC3E}">
        <p14:creationId xmlns:p14="http://schemas.microsoft.com/office/powerpoint/2010/main" val="232334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AD850-DD30-43D5-825C-1541941C1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4C9F9-9907-4027-859C-2F0E139A5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 If that assumption is accepted, utility theory can be used to predict or prescribe the choice that the decision maker will make, or should make, among the available alternatives.</a:t>
            </a:r>
          </a:p>
          <a:p>
            <a:r>
              <a:rPr lang="en-US">
                <a:cs typeface="Calibri"/>
              </a:rPr>
              <a:t>For that purpose, a utility has to be assigned to each of the possible (and mutually exclusive) consequences of every alternative.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A utility function is the rule by which this assignment is done and depends on the preferences of the individual decision maker.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806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CB907-6F08-40CC-8707-F20886789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50397"/>
            <a:ext cx="9603274" cy="1012662"/>
          </a:xfrm>
        </p:spPr>
        <p:txBody>
          <a:bodyPr anchor="b">
            <a:normAutofit/>
          </a:bodyPr>
          <a:lstStyle/>
          <a:p>
            <a:endParaRPr lang="en-US" sz="4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5863A0-0EBC-4C9B-958B-06AD3E75B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81807" y="2056720"/>
            <a:ext cx="9473046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2A6033-88EE-4D68-A418-C43B7C082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150379"/>
            <a:ext cx="9603274" cy="586499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C73876A-7D61-46A3-86EC-0E14C400D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635" y="1159569"/>
            <a:ext cx="10571329" cy="540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1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B929-3CA8-4B9A-AEB6-A8E68AB1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179B0-5069-47AE-A1C1-978789736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70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78F6F-4FAA-4505-BCD9-A820FA4C8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156AB-2FBB-4494-A9F7-B3C141C0A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solidFill>
                  <a:srgbClr val="0070C0"/>
                </a:solidFill>
                <a:cs typeface="Calibri"/>
              </a:rPr>
              <a:t>Did the recommendations consider all relevant patient groups, management options, and possible outcomes?</a:t>
            </a:r>
            <a:endParaRPr lang="en-US" dirty="0">
              <a:solidFill>
                <a:srgbClr val="0070C0"/>
              </a:solidFill>
              <a:cs typeface="Calibri"/>
            </a:endParaRPr>
          </a:p>
          <a:p>
            <a:endParaRPr lang="en-US" dirty="0">
              <a:solidFill>
                <a:srgbClr val="0070C0"/>
              </a:solidFill>
              <a:cs typeface="Calibri"/>
            </a:endParaRPr>
          </a:p>
          <a:p>
            <a:endParaRPr lang="en-US" dirty="0">
              <a:solidFill>
                <a:srgbClr val="0070C0"/>
              </a:solidFill>
              <a:cs typeface="Calibri"/>
            </a:endParaRPr>
          </a:p>
          <a:p>
            <a:r>
              <a:rPr lang="en-US">
                <a:solidFill>
                  <a:srgbClr val="0070C0"/>
                </a:solidFill>
                <a:cs typeface="Calibri"/>
              </a:rPr>
              <a:t> Are there systematic reviews of evidence that estimate the relative impact of management options on relevant outcomes? </a:t>
            </a:r>
            <a:endParaRPr lang="en-US"/>
          </a:p>
          <a:p>
            <a:endParaRPr lang="en-US" dirty="0">
              <a:solidFill>
                <a:srgbClr val="0070C0"/>
              </a:solidFill>
              <a:cs typeface="Calibri"/>
            </a:endParaRPr>
          </a:p>
          <a:p>
            <a:endParaRPr lang="en-US" dirty="0">
              <a:solidFill>
                <a:srgbClr val="0070C0"/>
              </a:solidFill>
              <a:cs typeface="Calibri"/>
            </a:endParaRPr>
          </a:p>
          <a:p>
            <a:r>
              <a:rPr lang="en-US">
                <a:solidFill>
                  <a:srgbClr val="0070C0"/>
                </a:solidFill>
                <a:cs typeface="Calibri"/>
              </a:rPr>
              <a:t>Is there an appropriate specification of values and preferences associated with each of the outcomes?</a:t>
            </a:r>
            <a:endParaRPr lang="en-US" dirty="0">
              <a:solidFill>
                <a:srgbClr val="0070C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5285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41F1-B566-4D35-BC2E-1E1328D8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CD42E-5074-4250-9762-19EBC4DC6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587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D1D9-B1E4-46D2-A6BC-77EEC773F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Outcomes of the Analysis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3FE9C-BD7B-486F-9C66-261523EA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Quality-adjusted life expectancy (QALE) was used as the measure of health outcomes. </a:t>
            </a:r>
            <a:endParaRPr lang="en-US"/>
          </a:p>
          <a:p>
            <a:r>
              <a:rPr lang="en-US" dirty="0">
                <a:cs typeface="Calibri"/>
              </a:rPr>
              <a:t>The QALEs were obtained by multiplying the appropriate life-years in the different health states with the utility estimate for each health state.</a:t>
            </a:r>
            <a:endParaRPr lang="en-US" dirty="0"/>
          </a:p>
          <a:p>
            <a:r>
              <a:rPr lang="en-US" dirty="0">
                <a:cs typeface="Calibri"/>
              </a:rPr>
              <a:t> Life expectancy was estimated using the declining exponential approximation of life expectancy (DEALE) method.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18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AB22A-DB1E-47BA-9C4A-AB13C472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D3DB9-8B16-473B-8623-EA6F4FC18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 The mean mortality rates were estimated based on the US age-specific death rates as reported by the National Center for Health Statistics.</a:t>
            </a:r>
          </a:p>
          <a:p>
            <a:r>
              <a:rPr lang="en-US" dirty="0">
                <a:cs typeface="Calibri"/>
              </a:rPr>
              <a:t>The excess annual mortality associated with aortic and mitral prosthetic valves; atrial fibrillation; and hypertension and minimal, moderate, or severe disability following a stroke was estimated based on a review of the literature. </a:t>
            </a:r>
          </a:p>
          <a:p>
            <a:r>
              <a:rPr lang="en-US" dirty="0">
                <a:cs typeface="Calibri"/>
              </a:rPr>
              <a:t>Quality-adjusted life expectancy was discounted at an annual rate of 3% to account for time preferences.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87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8B0D9-07CF-4A9F-84F3-18D79605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Quality Adjustments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DE465-5534-4698-98E0-40D1D4482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We adjusted life expectancy to reflect the quality of life for any given state of health by multiplying the life expectancy by the utility for that health state. </a:t>
            </a:r>
          </a:p>
          <a:p>
            <a:r>
              <a:rPr lang="en-US">
                <a:cs typeface="Calibri"/>
              </a:rPr>
              <a:t>Death was defined as having a utility of zero, and patients experiencing no events or fully recovering from a perioperative event without permanent disability were defined as having a utility of 1.0. </a:t>
            </a:r>
          </a:p>
        </p:txBody>
      </p:sp>
    </p:spTree>
    <p:extLst>
      <p:ext uri="{BB962C8B-B14F-4D97-AF65-F5344CB8AC3E}">
        <p14:creationId xmlns:p14="http://schemas.microsoft.com/office/powerpoint/2010/main" val="4129960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9CB07-FEF6-43DA-89B7-806D1DB12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F270-6836-403D-89DE-40CCC0DC9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conducted a probabilistic sensitivity analysis using a Monte Carlo simulation 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7569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76DF-1F08-46CD-8F55-7CC1025B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5E793-B7F2-489F-8F37-D6AF388B0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70C0"/>
                </a:solidFill>
                <a:cs typeface="Calibri"/>
              </a:rPr>
              <a:t> What are the key recommendations? </a:t>
            </a:r>
            <a:endParaRPr 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414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09D68-B783-46CC-9019-525F84E8E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773E-B35B-4A3A-BE5A-C826096B3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For a 60-year-old individual with hypertension and a mechanical aortic valve undergoing elective major abdominal surgery in a probabilistic sensitivity analysis consisting of 10,000 Monte Carlo simulations:</a:t>
            </a:r>
            <a:endParaRPr lang="en-US" dirty="0"/>
          </a:p>
          <a:p>
            <a:pPr marL="0" indent="0">
              <a:buNone/>
            </a:pPr>
            <a:r>
              <a:rPr lang="en-US" dirty="0">
                <a:cs typeface="Calibri"/>
              </a:rPr>
              <a:t> </a:t>
            </a:r>
            <a:r>
              <a:rPr lang="en-US" dirty="0">
                <a:solidFill>
                  <a:srgbClr val="00B050"/>
                </a:solidFill>
                <a:cs typeface="Calibri"/>
              </a:rPr>
              <a:t>the mean difference in QALE for the 2 strategies was 0.003 years favoring the minimalist strategy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cs typeface="Calibri"/>
              </a:rPr>
              <a:t> (95% confidence interval,–0.005 years to 0.011 years).</a:t>
            </a:r>
          </a:p>
        </p:txBody>
      </p:sp>
    </p:spTree>
    <p:extLst>
      <p:ext uri="{BB962C8B-B14F-4D97-AF65-F5344CB8AC3E}">
        <p14:creationId xmlns:p14="http://schemas.microsoft.com/office/powerpoint/2010/main" val="1304259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5FC0-5126-47FC-BE64-8FCB4E56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3ED6CB8C-3CFE-4802-9074-11103DDBF2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21546" y="44196"/>
            <a:ext cx="6423623" cy="640457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FF2DB2-60C5-432E-9FAA-BE1796CA8B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757C105-B3D6-4DF0-A994-FAB37EB65A3A}"/>
              </a:ext>
            </a:extLst>
          </p:cNvPr>
          <p:cNvCxnSpPr/>
          <p:nvPr/>
        </p:nvCxnSpPr>
        <p:spPr>
          <a:xfrm>
            <a:off x="5573035" y="1281243"/>
            <a:ext cx="109268" cy="9144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47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3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2F549CA0-BAA8-4F63-AEB2-1FB7F3972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6957" y="169015"/>
            <a:ext cx="7599291" cy="6232424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26ECB6F-0AF4-4DAE-BD7F-E20CAADF6419}"/>
              </a:ext>
            </a:extLst>
          </p:cNvPr>
          <p:cNvCxnSpPr/>
          <p:nvPr/>
        </p:nvCxnSpPr>
        <p:spPr>
          <a:xfrm>
            <a:off x="4997941" y="490488"/>
            <a:ext cx="109268" cy="9144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250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7883B-0983-4E6C-B995-381404F76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A0811FA-9A78-47C1-BBEA-AA8CA6482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832" y="1699209"/>
            <a:ext cx="11500449" cy="506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32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7883B-0983-4E6C-B995-381404F76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484B1-525E-4EEF-BFEC-E59B9E778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70C0"/>
                </a:solidFill>
                <a:cs typeface="Calibri"/>
              </a:rPr>
              <a:t>Do the recommendations make sense in your practice setting?</a:t>
            </a:r>
          </a:p>
          <a:p>
            <a:endParaRPr lang="en-US" dirty="0">
              <a:solidFill>
                <a:srgbClr val="0070C0"/>
              </a:solidFill>
              <a:cs typeface="Calibri"/>
            </a:endParaRPr>
          </a:p>
          <a:p>
            <a:r>
              <a:rPr lang="en-US">
                <a:solidFill>
                  <a:srgbClr val="0070C0"/>
                </a:solidFill>
                <a:cs typeface="Calibri"/>
              </a:rPr>
              <a:t>Do the authors indicate the strength of their recommendations?</a:t>
            </a:r>
            <a:endParaRPr lang="en-US">
              <a:cs typeface="Calibri"/>
            </a:endParaRPr>
          </a:p>
          <a:p>
            <a:endParaRPr lang="en-US" dirty="0">
              <a:solidFill>
                <a:srgbClr val="0070C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1941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4AC2-3888-4851-ABB9-69739140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34535-D4D0-4970-B0B8-26BC64A4E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959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Decision ananlytical method </vt:lpstr>
      <vt:lpstr>PowerPoint Presentation</vt:lpstr>
      <vt:lpstr>DECISION 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Outcomes of the Analysis</vt:lpstr>
      <vt:lpstr>PowerPoint Presentation</vt:lpstr>
      <vt:lpstr>Quality Adjustments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294</cp:revision>
  <dcterms:created xsi:type="dcterms:W3CDTF">2013-07-15T20:26:40Z</dcterms:created>
  <dcterms:modified xsi:type="dcterms:W3CDTF">2018-12-24T09:04:30Z</dcterms:modified>
</cp:coreProperties>
</file>