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56" r:id="rId4"/>
    <p:sldId id="258" r:id="rId5"/>
    <p:sldId id="261" r:id="rId6"/>
    <p:sldId id="272" r:id="rId7"/>
    <p:sldId id="273" r:id="rId8"/>
    <p:sldId id="260" r:id="rId9"/>
    <p:sldId id="263" r:id="rId10"/>
    <p:sldId id="264" r:id="rId11"/>
    <p:sldId id="265" r:id="rId12"/>
    <p:sldId id="262" r:id="rId13"/>
    <p:sldId id="267" r:id="rId14"/>
    <p:sldId id="268" r:id="rId15"/>
    <p:sldId id="269" r:id="rId16"/>
    <p:sldId id="274" r:id="rId17"/>
    <p:sldId id="270" r:id="rId18"/>
    <p:sldId id="271"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usha Swaminathan" userId="dbe3c6b16ad0635b" providerId="Windows Live" clId="Web-{69855532-25CB-46D4-97D3-E735118AA8BD}"/>
    <pc:docChg chg="addSld modSld">
      <pc:chgData name="Anusha Swaminathan" userId="dbe3c6b16ad0635b" providerId="Windows Live" clId="Web-{69855532-25CB-46D4-97D3-E735118AA8BD}" dt="2018-12-28T07:10:06.529" v="110" actId="20577"/>
      <pc:docMkLst>
        <pc:docMk/>
      </pc:docMkLst>
      <pc:sldChg chg="modSp">
        <pc:chgData name="Anusha Swaminathan" userId="dbe3c6b16ad0635b" providerId="Windows Live" clId="Web-{69855532-25CB-46D4-97D3-E735118AA8BD}" dt="2018-12-28T06:54:34.195" v="0" actId="20577"/>
        <pc:sldMkLst>
          <pc:docMk/>
          <pc:sldMk cId="1453326886" sldId="260"/>
        </pc:sldMkLst>
        <pc:spChg chg="mod">
          <ac:chgData name="Anusha Swaminathan" userId="dbe3c6b16ad0635b" providerId="Windows Live" clId="Web-{69855532-25CB-46D4-97D3-E735118AA8BD}" dt="2018-12-28T06:54:34.195" v="0" actId="20577"/>
          <ac:spMkLst>
            <pc:docMk/>
            <pc:sldMk cId="1453326886" sldId="260"/>
            <ac:spMk id="3" creationId="{EBF702DF-67D1-4789-B0FB-A9D1961693DB}"/>
          </ac:spMkLst>
        </pc:spChg>
      </pc:sldChg>
      <pc:sldChg chg="modSp">
        <pc:chgData name="Anusha Swaminathan" userId="dbe3c6b16ad0635b" providerId="Windows Live" clId="Web-{69855532-25CB-46D4-97D3-E735118AA8BD}" dt="2018-12-28T07:02:38.167" v="30" actId="20577"/>
        <pc:sldMkLst>
          <pc:docMk/>
          <pc:sldMk cId="4141024332" sldId="261"/>
        </pc:sldMkLst>
        <pc:spChg chg="mod">
          <ac:chgData name="Anusha Swaminathan" userId="dbe3c6b16ad0635b" providerId="Windows Live" clId="Web-{69855532-25CB-46D4-97D3-E735118AA8BD}" dt="2018-12-28T07:02:33.370" v="26" actId="20577"/>
          <ac:spMkLst>
            <pc:docMk/>
            <pc:sldMk cId="4141024332" sldId="261"/>
            <ac:spMk id="2" creationId="{D6AAD4F5-DFB1-411E-B3D7-9AA6DF6E8865}"/>
          </ac:spMkLst>
        </pc:spChg>
        <pc:spChg chg="mod">
          <ac:chgData name="Anusha Swaminathan" userId="dbe3c6b16ad0635b" providerId="Windows Live" clId="Web-{69855532-25CB-46D4-97D3-E735118AA8BD}" dt="2018-12-28T07:02:38.167" v="30" actId="20577"/>
          <ac:spMkLst>
            <pc:docMk/>
            <pc:sldMk cId="4141024332" sldId="261"/>
            <ac:spMk id="3" creationId="{5842EE28-60A9-48C8-8395-34D809EC86DA}"/>
          </ac:spMkLst>
        </pc:spChg>
      </pc:sldChg>
      <pc:sldChg chg="modSp">
        <pc:chgData name="Anusha Swaminathan" userId="dbe3c6b16ad0635b" providerId="Windows Live" clId="Web-{69855532-25CB-46D4-97D3-E735118AA8BD}" dt="2018-12-28T06:57:20.509" v="7" actId="20577"/>
        <pc:sldMkLst>
          <pc:docMk/>
          <pc:sldMk cId="4286677963" sldId="262"/>
        </pc:sldMkLst>
        <pc:spChg chg="mod">
          <ac:chgData name="Anusha Swaminathan" userId="dbe3c6b16ad0635b" providerId="Windows Live" clId="Web-{69855532-25CB-46D4-97D3-E735118AA8BD}" dt="2018-12-28T06:57:20.509" v="7" actId="20577"/>
          <ac:spMkLst>
            <pc:docMk/>
            <pc:sldMk cId="4286677963" sldId="262"/>
            <ac:spMk id="3" creationId="{CA25596D-8E82-44F7-BFFB-0DAC1976358F}"/>
          </ac:spMkLst>
        </pc:spChg>
      </pc:sldChg>
      <pc:sldChg chg="modSp">
        <pc:chgData name="Anusha Swaminathan" userId="dbe3c6b16ad0635b" providerId="Windows Live" clId="Web-{69855532-25CB-46D4-97D3-E735118AA8BD}" dt="2018-12-28T06:57:36.259" v="10" actId="20577"/>
        <pc:sldMkLst>
          <pc:docMk/>
          <pc:sldMk cId="1770856054" sldId="267"/>
        </pc:sldMkLst>
        <pc:spChg chg="mod">
          <ac:chgData name="Anusha Swaminathan" userId="dbe3c6b16ad0635b" providerId="Windows Live" clId="Web-{69855532-25CB-46D4-97D3-E735118AA8BD}" dt="2018-12-28T06:57:36.259" v="10" actId="20577"/>
          <ac:spMkLst>
            <pc:docMk/>
            <pc:sldMk cId="1770856054" sldId="267"/>
            <ac:spMk id="3" creationId="{41F9634A-FE32-46B5-83F2-0C6CA43671A1}"/>
          </ac:spMkLst>
        </pc:spChg>
      </pc:sldChg>
      <pc:sldChg chg="modSp">
        <pc:chgData name="Anusha Swaminathan" userId="dbe3c6b16ad0635b" providerId="Windows Live" clId="Web-{69855532-25CB-46D4-97D3-E735118AA8BD}" dt="2018-12-28T06:57:44.730" v="19" actId="20577"/>
        <pc:sldMkLst>
          <pc:docMk/>
          <pc:sldMk cId="4028743256" sldId="268"/>
        </pc:sldMkLst>
        <pc:spChg chg="mod">
          <ac:chgData name="Anusha Swaminathan" userId="dbe3c6b16ad0635b" providerId="Windows Live" clId="Web-{69855532-25CB-46D4-97D3-E735118AA8BD}" dt="2018-12-28T06:57:44.730" v="19" actId="20577"/>
          <ac:spMkLst>
            <pc:docMk/>
            <pc:sldMk cId="4028743256" sldId="268"/>
            <ac:spMk id="2" creationId="{E5416113-E05E-4E1F-A115-729BA8E45A83}"/>
          </ac:spMkLst>
        </pc:spChg>
      </pc:sldChg>
      <pc:sldChg chg="modSp add replId">
        <pc:chgData name="Anusha Swaminathan" userId="dbe3c6b16ad0635b" providerId="Windows Live" clId="Web-{69855532-25CB-46D4-97D3-E735118AA8BD}" dt="2018-12-28T07:09:49.826" v="108" actId="20577"/>
        <pc:sldMkLst>
          <pc:docMk/>
          <pc:sldMk cId="2503453366" sldId="272"/>
        </pc:sldMkLst>
        <pc:spChg chg="mod">
          <ac:chgData name="Anusha Swaminathan" userId="dbe3c6b16ad0635b" providerId="Windows Live" clId="Web-{69855532-25CB-46D4-97D3-E735118AA8BD}" dt="2018-12-28T07:09:49.826" v="108" actId="20577"/>
          <ac:spMkLst>
            <pc:docMk/>
            <pc:sldMk cId="2503453366" sldId="272"/>
            <ac:spMk id="3" creationId="{5842EE28-60A9-48C8-8395-34D809EC86DA}"/>
          </ac:spMkLst>
        </pc:spChg>
      </pc:sldChg>
    </pc:docChg>
  </pc:docChgLst>
  <pc:docChgLst>
    <pc:chgData name="Anusha Swaminathan" userId="dbe3c6b16ad0635b" providerId="Windows Live" clId="Web-{EFFA8863-41DE-432D-AF43-4F0450C4DDFF}"/>
    <pc:docChg chg="addSld delSld modSld">
      <pc:chgData name="Anusha Swaminathan" userId="dbe3c6b16ad0635b" providerId="Windows Live" clId="Web-{EFFA8863-41DE-432D-AF43-4F0450C4DDFF}" dt="2018-12-28T07:35:00.380" v="256"/>
      <pc:docMkLst>
        <pc:docMk/>
      </pc:docMkLst>
      <pc:sldChg chg="addSp modSp mod setBg">
        <pc:chgData name="Anusha Swaminathan" userId="dbe3c6b16ad0635b" providerId="Windows Live" clId="Web-{EFFA8863-41DE-432D-AF43-4F0450C4DDFF}" dt="2018-12-28T07:29:55.615" v="162" actId="20577"/>
        <pc:sldMkLst>
          <pc:docMk/>
          <pc:sldMk cId="109857222" sldId="256"/>
        </pc:sldMkLst>
        <pc:spChg chg="mod">
          <ac:chgData name="Anusha Swaminathan" userId="dbe3c6b16ad0635b" providerId="Windows Live" clId="Web-{EFFA8863-41DE-432D-AF43-4F0450C4DDFF}" dt="2018-12-28T07:29:55.615" v="162" actId="20577"/>
          <ac:spMkLst>
            <pc:docMk/>
            <pc:sldMk cId="109857222" sldId="256"/>
            <ac:spMk id="2" creationId="{00000000-0000-0000-0000-000000000000}"/>
          </ac:spMkLst>
        </pc:spChg>
        <pc:spChg chg="mod">
          <ac:chgData name="Anusha Swaminathan" userId="dbe3c6b16ad0635b" providerId="Windows Live" clId="Web-{EFFA8863-41DE-432D-AF43-4F0450C4DDFF}" dt="2018-12-28T07:29:11.521" v="134" actId="20577"/>
          <ac:spMkLst>
            <pc:docMk/>
            <pc:sldMk cId="109857222" sldId="256"/>
            <ac:spMk id="3" creationId="{00000000-0000-0000-0000-000000000000}"/>
          </ac:spMkLst>
        </pc:spChg>
        <pc:spChg chg="add mod">
          <ac:chgData name="Anusha Swaminathan" userId="dbe3c6b16ad0635b" providerId="Windows Live" clId="Web-{EFFA8863-41DE-432D-AF43-4F0450C4DDFF}" dt="2018-12-28T07:29:33.005" v="149" actId="20577"/>
          <ac:spMkLst>
            <pc:docMk/>
            <pc:sldMk cId="109857222" sldId="256"/>
            <ac:spMk id="9" creationId="{72257994-BD97-4691-8B89-198A6D2BABDC}"/>
          </ac:spMkLst>
        </pc:spChg>
        <pc:picChg chg="add mod ord">
          <ac:chgData name="Anusha Swaminathan" userId="dbe3c6b16ad0635b" providerId="Windows Live" clId="Web-{EFFA8863-41DE-432D-AF43-4F0450C4DDFF}" dt="2018-12-28T07:28:49.193" v="115"/>
          <ac:picMkLst>
            <pc:docMk/>
            <pc:sldMk cId="109857222" sldId="256"/>
            <ac:picMk id="4" creationId="{024BC9EF-E8B3-4B33-9D47-ECB3AF8D5853}"/>
          </ac:picMkLst>
        </pc:picChg>
      </pc:sldChg>
      <pc:sldChg chg="modSp">
        <pc:chgData name="Anusha Swaminathan" userId="dbe3c6b16ad0635b" providerId="Windows Live" clId="Web-{EFFA8863-41DE-432D-AF43-4F0450C4DDFF}" dt="2018-12-28T07:31:19.021" v="189" actId="20577"/>
        <pc:sldMkLst>
          <pc:docMk/>
          <pc:sldMk cId="1453326886" sldId="260"/>
        </pc:sldMkLst>
        <pc:spChg chg="mod">
          <ac:chgData name="Anusha Swaminathan" userId="dbe3c6b16ad0635b" providerId="Windows Live" clId="Web-{EFFA8863-41DE-432D-AF43-4F0450C4DDFF}" dt="2018-12-28T07:31:19.021" v="189" actId="20577"/>
          <ac:spMkLst>
            <pc:docMk/>
            <pc:sldMk cId="1453326886" sldId="260"/>
            <ac:spMk id="3" creationId="{EBF702DF-67D1-4789-B0FB-A9D1961693DB}"/>
          </ac:spMkLst>
        </pc:spChg>
      </pc:sldChg>
      <pc:sldChg chg="modSp">
        <pc:chgData name="Anusha Swaminathan" userId="dbe3c6b16ad0635b" providerId="Windows Live" clId="Web-{EFFA8863-41DE-432D-AF43-4F0450C4DDFF}" dt="2018-12-28T07:30:38.052" v="177" actId="20577"/>
        <pc:sldMkLst>
          <pc:docMk/>
          <pc:sldMk cId="4141024332" sldId="261"/>
        </pc:sldMkLst>
        <pc:spChg chg="mod">
          <ac:chgData name="Anusha Swaminathan" userId="dbe3c6b16ad0635b" providerId="Windows Live" clId="Web-{EFFA8863-41DE-432D-AF43-4F0450C4DDFF}" dt="2018-12-28T07:30:38.052" v="177" actId="20577"/>
          <ac:spMkLst>
            <pc:docMk/>
            <pc:sldMk cId="4141024332" sldId="261"/>
            <ac:spMk id="3" creationId="{5842EE28-60A9-48C8-8395-34D809EC86DA}"/>
          </ac:spMkLst>
        </pc:spChg>
      </pc:sldChg>
      <pc:sldChg chg="modSp addAnim modAnim">
        <pc:chgData name="Anusha Swaminathan" userId="dbe3c6b16ad0635b" providerId="Windows Live" clId="Web-{EFFA8863-41DE-432D-AF43-4F0450C4DDFF}" dt="2018-12-28T07:33:05.958" v="215"/>
        <pc:sldMkLst>
          <pc:docMk/>
          <pc:sldMk cId="4286677963" sldId="262"/>
        </pc:sldMkLst>
        <pc:spChg chg="mod">
          <ac:chgData name="Anusha Swaminathan" userId="dbe3c6b16ad0635b" providerId="Windows Live" clId="Web-{EFFA8863-41DE-432D-AF43-4F0450C4DDFF}" dt="2018-12-28T07:32:51.755" v="210" actId="20577"/>
          <ac:spMkLst>
            <pc:docMk/>
            <pc:sldMk cId="4286677963" sldId="262"/>
            <ac:spMk id="3" creationId="{CA25596D-8E82-44F7-BFFB-0DAC1976358F}"/>
          </ac:spMkLst>
        </pc:spChg>
      </pc:sldChg>
      <pc:sldChg chg="addAnim modAnim">
        <pc:chgData name="Anusha Swaminathan" userId="dbe3c6b16ad0635b" providerId="Windows Live" clId="Web-{EFFA8863-41DE-432D-AF43-4F0450C4DDFF}" dt="2018-12-28T07:31:39.740" v="194"/>
        <pc:sldMkLst>
          <pc:docMk/>
          <pc:sldMk cId="761355194" sldId="263"/>
        </pc:sldMkLst>
      </pc:sldChg>
      <pc:sldChg chg="modSp addAnim modAnim">
        <pc:chgData name="Anusha Swaminathan" userId="dbe3c6b16ad0635b" providerId="Windows Live" clId="Web-{EFFA8863-41DE-432D-AF43-4F0450C4DDFF}" dt="2018-12-28T07:31:56.740" v="199" actId="20577"/>
        <pc:sldMkLst>
          <pc:docMk/>
          <pc:sldMk cId="3258682953" sldId="264"/>
        </pc:sldMkLst>
        <pc:spChg chg="mod">
          <ac:chgData name="Anusha Swaminathan" userId="dbe3c6b16ad0635b" providerId="Windows Live" clId="Web-{EFFA8863-41DE-432D-AF43-4F0450C4DDFF}" dt="2018-12-28T07:31:56.740" v="199" actId="20577"/>
          <ac:spMkLst>
            <pc:docMk/>
            <pc:sldMk cId="3258682953" sldId="264"/>
            <ac:spMk id="3" creationId="{AD3DE53F-E257-4021-9D1C-238993644435}"/>
          </ac:spMkLst>
        </pc:spChg>
      </pc:sldChg>
      <pc:sldChg chg="modSp addAnim modAnim">
        <pc:chgData name="Anusha Swaminathan" userId="dbe3c6b16ad0635b" providerId="Windows Live" clId="Web-{EFFA8863-41DE-432D-AF43-4F0450C4DDFF}" dt="2018-12-28T07:32:32.240" v="208"/>
        <pc:sldMkLst>
          <pc:docMk/>
          <pc:sldMk cId="11467110" sldId="265"/>
        </pc:sldMkLst>
        <pc:spChg chg="mod">
          <ac:chgData name="Anusha Swaminathan" userId="dbe3c6b16ad0635b" providerId="Windows Live" clId="Web-{EFFA8863-41DE-432D-AF43-4F0450C4DDFF}" dt="2018-12-28T07:32:31.302" v="206" actId="20577"/>
          <ac:spMkLst>
            <pc:docMk/>
            <pc:sldMk cId="11467110" sldId="265"/>
            <ac:spMk id="3" creationId="{B6D4552A-9E2C-4BF1-B5F2-7FE65AEEF3E3}"/>
          </ac:spMkLst>
        </pc:spChg>
      </pc:sldChg>
      <pc:sldChg chg="del">
        <pc:chgData name="Anusha Swaminathan" userId="dbe3c6b16ad0635b" providerId="Windows Live" clId="Web-{EFFA8863-41DE-432D-AF43-4F0450C4DDFF}" dt="2018-12-28T07:32:42.912" v="209"/>
        <pc:sldMkLst>
          <pc:docMk/>
          <pc:sldMk cId="3385407392" sldId="266"/>
        </pc:sldMkLst>
      </pc:sldChg>
      <pc:sldChg chg="modSp">
        <pc:chgData name="Anusha Swaminathan" userId="dbe3c6b16ad0635b" providerId="Windows Live" clId="Web-{EFFA8863-41DE-432D-AF43-4F0450C4DDFF}" dt="2018-12-28T07:23:09.067" v="85" actId="20577"/>
        <pc:sldMkLst>
          <pc:docMk/>
          <pc:sldMk cId="1770856054" sldId="267"/>
        </pc:sldMkLst>
        <pc:spChg chg="mod">
          <ac:chgData name="Anusha Swaminathan" userId="dbe3c6b16ad0635b" providerId="Windows Live" clId="Web-{EFFA8863-41DE-432D-AF43-4F0450C4DDFF}" dt="2018-12-28T07:23:09.067" v="85" actId="20577"/>
          <ac:spMkLst>
            <pc:docMk/>
            <pc:sldMk cId="1770856054" sldId="267"/>
            <ac:spMk id="3" creationId="{41F9634A-FE32-46B5-83F2-0C6CA43671A1}"/>
          </ac:spMkLst>
        </pc:spChg>
      </pc:sldChg>
      <pc:sldChg chg="modSp">
        <pc:chgData name="Anusha Swaminathan" userId="dbe3c6b16ad0635b" providerId="Windows Live" clId="Web-{EFFA8863-41DE-432D-AF43-4F0450C4DDFF}" dt="2018-12-28T07:34:44.880" v="254" actId="20577"/>
        <pc:sldMkLst>
          <pc:docMk/>
          <pc:sldMk cId="1040010418" sldId="271"/>
        </pc:sldMkLst>
        <pc:spChg chg="mod">
          <ac:chgData name="Anusha Swaminathan" userId="dbe3c6b16ad0635b" providerId="Windows Live" clId="Web-{EFFA8863-41DE-432D-AF43-4F0450C4DDFF}" dt="2018-12-28T07:34:44.880" v="254" actId="20577"/>
          <ac:spMkLst>
            <pc:docMk/>
            <pc:sldMk cId="1040010418" sldId="271"/>
            <ac:spMk id="3" creationId="{3A88AE2F-8EBA-4C6F-BC6E-85E206ED88F8}"/>
          </ac:spMkLst>
        </pc:spChg>
      </pc:sldChg>
      <pc:sldChg chg="modSp new">
        <pc:chgData name="Anusha Swaminathan" userId="dbe3c6b16ad0635b" providerId="Windows Live" clId="Web-{EFFA8863-41DE-432D-AF43-4F0450C4DDFF}" dt="2018-12-28T07:30:54.458" v="181" actId="20577"/>
        <pc:sldMkLst>
          <pc:docMk/>
          <pc:sldMk cId="4097714897" sldId="273"/>
        </pc:sldMkLst>
        <pc:spChg chg="mod">
          <ac:chgData name="Anusha Swaminathan" userId="dbe3c6b16ad0635b" providerId="Windows Live" clId="Web-{EFFA8863-41DE-432D-AF43-4F0450C4DDFF}" dt="2018-12-28T07:22:15.161" v="61" actId="14100"/>
          <ac:spMkLst>
            <pc:docMk/>
            <pc:sldMk cId="4097714897" sldId="273"/>
            <ac:spMk id="2" creationId="{4ECBEE03-11F5-40E8-A85F-71F26DCAD70B}"/>
          </ac:spMkLst>
        </pc:spChg>
        <pc:spChg chg="mod">
          <ac:chgData name="Anusha Swaminathan" userId="dbe3c6b16ad0635b" providerId="Windows Live" clId="Web-{EFFA8863-41DE-432D-AF43-4F0450C4DDFF}" dt="2018-12-28T07:30:54.458" v="181" actId="20577"/>
          <ac:spMkLst>
            <pc:docMk/>
            <pc:sldMk cId="4097714897" sldId="273"/>
            <ac:spMk id="3" creationId="{B45FDC08-8931-48D2-806E-4D9F1DAC23F8}"/>
          </ac:spMkLst>
        </pc:spChg>
      </pc:sldChg>
      <pc:sldChg chg="addSp delSp modSp new addAnim modAnim">
        <pc:chgData name="Anusha Swaminathan" userId="dbe3c6b16ad0635b" providerId="Windows Live" clId="Web-{EFFA8863-41DE-432D-AF43-4F0450C4DDFF}" dt="2018-12-28T07:33:57.552" v="223"/>
        <pc:sldMkLst>
          <pc:docMk/>
          <pc:sldMk cId="3409143242" sldId="274"/>
        </pc:sldMkLst>
        <pc:spChg chg="del">
          <ac:chgData name="Anusha Swaminathan" userId="dbe3c6b16ad0635b" providerId="Windows Live" clId="Web-{EFFA8863-41DE-432D-AF43-4F0450C4DDFF}" dt="2018-12-28T07:24:19.786" v="89"/>
          <ac:spMkLst>
            <pc:docMk/>
            <pc:sldMk cId="3409143242" sldId="274"/>
            <ac:spMk id="3" creationId="{7A3278A2-90A9-4BF9-BE96-75551A97DB4F}"/>
          </ac:spMkLst>
        </pc:spChg>
        <pc:picChg chg="add mod ord">
          <ac:chgData name="Anusha Swaminathan" userId="dbe3c6b16ad0635b" providerId="Windows Live" clId="Web-{EFFA8863-41DE-432D-AF43-4F0450C4DDFF}" dt="2018-12-28T07:24:32.286" v="93" actId="1076"/>
          <ac:picMkLst>
            <pc:docMk/>
            <pc:sldMk cId="3409143242" sldId="274"/>
            <ac:picMk id="4" creationId="{CD37096A-D06D-4E2B-A49C-15C309A81912}"/>
          </ac:picMkLst>
        </pc:picChg>
        <pc:cxnChg chg="add mod">
          <ac:chgData name="Anusha Swaminathan" userId="dbe3c6b16ad0635b" providerId="Windows Live" clId="Web-{EFFA8863-41DE-432D-AF43-4F0450C4DDFF}" dt="2018-12-28T07:33:42.708" v="217" actId="1076"/>
          <ac:cxnSpMkLst>
            <pc:docMk/>
            <pc:sldMk cId="3409143242" sldId="274"/>
            <ac:cxnSpMk id="6" creationId="{736D025B-CA6B-405C-B8A6-D9E41A309634}"/>
          </ac:cxnSpMkLst>
        </pc:cxnChg>
        <pc:cxnChg chg="add mod">
          <ac:chgData name="Anusha Swaminathan" userId="dbe3c6b16ad0635b" providerId="Windows Live" clId="Web-{EFFA8863-41DE-432D-AF43-4F0450C4DDFF}" dt="2018-12-28T07:33:49.615" v="219" actId="1076"/>
          <ac:cxnSpMkLst>
            <pc:docMk/>
            <pc:sldMk cId="3409143242" sldId="274"/>
            <ac:cxnSpMk id="7" creationId="{F90C63F9-5B40-4116-991E-1C7300B57D88}"/>
          </ac:cxnSpMkLst>
        </pc:cxnChg>
      </pc:sldChg>
      <pc:sldChg chg="new">
        <pc:chgData name="Anusha Swaminathan" userId="dbe3c6b16ad0635b" providerId="Windows Live" clId="Web-{EFFA8863-41DE-432D-AF43-4F0450C4DDFF}" dt="2018-12-28T07:35:00.380" v="256"/>
        <pc:sldMkLst>
          <pc:docMk/>
          <pc:sldMk cId="3545094398" sldId="275"/>
        </pc:sldMkLst>
      </pc:sldChg>
    </pc:docChg>
  </pc:docChgLst>
  <pc:docChgLst>
    <pc:chgData name="Anusha Swaminathan" userId="dbe3c6b16ad0635b" providerId="Windows Live" clId="Web-{B4C9FC06-8E20-4DAE-81BE-53C5655250EF}"/>
    <pc:docChg chg="addSld modSld sldOrd">
      <pc:chgData name="Anusha Swaminathan" userId="dbe3c6b16ad0635b" providerId="Windows Live" clId="Web-{B4C9FC06-8E20-4DAE-81BE-53C5655250EF}" dt="2018-12-28T05:23:44.563" v="514"/>
      <pc:docMkLst>
        <pc:docMk/>
      </pc:docMkLst>
      <pc:sldChg chg="addSp delSp modSp mod ord setBg">
        <pc:chgData name="Anusha Swaminathan" userId="dbe3c6b16ad0635b" providerId="Windows Live" clId="Web-{B4C9FC06-8E20-4DAE-81BE-53C5655250EF}" dt="2018-12-28T04:18:01.229" v="6"/>
        <pc:sldMkLst>
          <pc:docMk/>
          <pc:sldMk cId="2038829308" sldId="257"/>
        </pc:sldMkLst>
        <pc:spChg chg="del">
          <ac:chgData name="Anusha Swaminathan" userId="dbe3c6b16ad0635b" providerId="Windows Live" clId="Web-{B4C9FC06-8E20-4DAE-81BE-53C5655250EF}" dt="2018-12-28T04:16:48.492" v="1"/>
          <ac:spMkLst>
            <pc:docMk/>
            <pc:sldMk cId="2038829308" sldId="257"/>
            <ac:spMk id="2" creationId="{178BDD7D-94B4-4A3C-96F5-13EC39607D6A}"/>
          </ac:spMkLst>
        </pc:spChg>
        <pc:spChg chg="del">
          <ac:chgData name="Anusha Swaminathan" userId="dbe3c6b16ad0635b" providerId="Windows Live" clId="Web-{B4C9FC06-8E20-4DAE-81BE-53C5655250EF}" dt="2018-12-28T04:16:44.616" v="0"/>
          <ac:spMkLst>
            <pc:docMk/>
            <pc:sldMk cId="2038829308" sldId="257"/>
            <ac:spMk id="3" creationId="{7C65CB7A-9D24-4EA2-938B-49668CAABE60}"/>
          </ac:spMkLst>
        </pc:spChg>
        <pc:spChg chg="add">
          <ac:chgData name="Anusha Swaminathan" userId="dbe3c6b16ad0635b" providerId="Windows Live" clId="Web-{B4C9FC06-8E20-4DAE-81BE-53C5655250EF}" dt="2018-12-28T04:16:48.492" v="1"/>
          <ac:spMkLst>
            <pc:docMk/>
            <pc:sldMk cId="2038829308" sldId="257"/>
            <ac:spMk id="9" creationId="{32BC26D8-82FB-445E-AA49-62A77D7C1EE0}"/>
          </ac:spMkLst>
        </pc:spChg>
        <pc:spChg chg="add">
          <ac:chgData name="Anusha Swaminathan" userId="dbe3c6b16ad0635b" providerId="Windows Live" clId="Web-{B4C9FC06-8E20-4DAE-81BE-53C5655250EF}" dt="2018-12-28T04:16:48.492" v="1"/>
          <ac:spMkLst>
            <pc:docMk/>
            <pc:sldMk cId="2038829308" sldId="257"/>
            <ac:spMk id="11" creationId="{CB44330D-EA18-4254-AA95-EB49948539B8}"/>
          </ac:spMkLst>
        </pc:spChg>
        <pc:picChg chg="add mod ord">
          <ac:chgData name="Anusha Swaminathan" userId="dbe3c6b16ad0635b" providerId="Windows Live" clId="Web-{B4C9FC06-8E20-4DAE-81BE-53C5655250EF}" dt="2018-12-28T04:16:48.492" v="1"/>
          <ac:picMkLst>
            <pc:docMk/>
            <pc:sldMk cId="2038829308" sldId="257"/>
            <ac:picMk id="4" creationId="{C2485122-4E66-457A-8FD5-E7FAC68852BE}"/>
          </ac:picMkLst>
        </pc:picChg>
      </pc:sldChg>
      <pc:sldChg chg="modSp">
        <pc:chgData name="Anusha Swaminathan" userId="dbe3c6b16ad0635b" providerId="Windows Live" clId="Web-{B4C9FC06-8E20-4DAE-81BE-53C5655250EF}" dt="2018-12-28T04:19:25.544" v="32" actId="20577"/>
        <pc:sldMkLst>
          <pc:docMk/>
          <pc:sldMk cId="2420830797" sldId="258"/>
        </pc:sldMkLst>
        <pc:spChg chg="mod">
          <ac:chgData name="Anusha Swaminathan" userId="dbe3c6b16ad0635b" providerId="Windows Live" clId="Web-{B4C9FC06-8E20-4DAE-81BE-53C5655250EF}" dt="2018-12-28T04:19:25.544" v="32" actId="20577"/>
          <ac:spMkLst>
            <pc:docMk/>
            <pc:sldMk cId="2420830797" sldId="258"/>
            <ac:spMk id="3" creationId="{B842B413-0B8F-4C2C-993D-234AC678DCF5}"/>
          </ac:spMkLst>
        </pc:spChg>
      </pc:sldChg>
      <pc:sldChg chg="addSp delSp modSp add ord replId">
        <pc:chgData name="Anusha Swaminathan" userId="dbe3c6b16ad0635b" providerId="Windows Live" clId="Web-{B4C9FC06-8E20-4DAE-81BE-53C5655250EF}" dt="2018-12-28T04:18:02.541" v="7"/>
        <pc:sldMkLst>
          <pc:docMk/>
          <pc:sldMk cId="3620174036" sldId="259"/>
        </pc:sldMkLst>
        <pc:spChg chg="add del mod">
          <ac:chgData name="Anusha Swaminathan" userId="dbe3c6b16ad0635b" providerId="Windows Live" clId="Web-{B4C9FC06-8E20-4DAE-81BE-53C5655250EF}" dt="2018-12-28T04:17:53.681" v="4"/>
          <ac:spMkLst>
            <pc:docMk/>
            <pc:sldMk cId="3620174036" sldId="259"/>
            <ac:spMk id="3" creationId="{F29F4149-4926-4A6A-B377-9C335068F9FC}"/>
          </ac:spMkLst>
        </pc:spChg>
        <pc:spChg chg="del">
          <ac:chgData name="Anusha Swaminathan" userId="dbe3c6b16ad0635b" providerId="Windows Live" clId="Web-{B4C9FC06-8E20-4DAE-81BE-53C5655250EF}" dt="2018-12-28T04:17:56.900" v="5"/>
          <ac:spMkLst>
            <pc:docMk/>
            <pc:sldMk cId="3620174036" sldId="259"/>
            <ac:spMk id="9" creationId="{32BC26D8-82FB-445E-AA49-62A77D7C1EE0}"/>
          </ac:spMkLst>
        </pc:spChg>
        <pc:spChg chg="del">
          <ac:chgData name="Anusha Swaminathan" userId="dbe3c6b16ad0635b" providerId="Windows Live" clId="Web-{B4C9FC06-8E20-4DAE-81BE-53C5655250EF}" dt="2018-12-28T04:17:56.900" v="5"/>
          <ac:spMkLst>
            <pc:docMk/>
            <pc:sldMk cId="3620174036" sldId="259"/>
            <ac:spMk id="11" creationId="{CB44330D-EA18-4254-AA95-EB49948539B8}"/>
          </ac:spMkLst>
        </pc:spChg>
        <pc:spChg chg="add">
          <ac:chgData name="Anusha Swaminathan" userId="dbe3c6b16ad0635b" providerId="Windows Live" clId="Web-{B4C9FC06-8E20-4DAE-81BE-53C5655250EF}" dt="2018-12-28T04:17:56.900" v="5"/>
          <ac:spMkLst>
            <pc:docMk/>
            <pc:sldMk cId="3620174036" sldId="259"/>
            <ac:spMk id="16" creationId="{32BC26D8-82FB-445E-AA49-62A77D7C1EE0}"/>
          </ac:spMkLst>
        </pc:spChg>
        <pc:spChg chg="add">
          <ac:chgData name="Anusha Swaminathan" userId="dbe3c6b16ad0635b" providerId="Windows Live" clId="Web-{B4C9FC06-8E20-4DAE-81BE-53C5655250EF}" dt="2018-12-28T04:17:56.900" v="5"/>
          <ac:spMkLst>
            <pc:docMk/>
            <pc:sldMk cId="3620174036" sldId="259"/>
            <ac:spMk id="18" creationId="{CB44330D-EA18-4254-AA95-EB49948539B8}"/>
          </ac:spMkLst>
        </pc:spChg>
        <pc:picChg chg="del">
          <ac:chgData name="Anusha Swaminathan" userId="dbe3c6b16ad0635b" providerId="Windows Live" clId="Web-{B4C9FC06-8E20-4DAE-81BE-53C5655250EF}" dt="2018-12-28T04:17:51.963" v="3"/>
          <ac:picMkLst>
            <pc:docMk/>
            <pc:sldMk cId="3620174036" sldId="259"/>
            <ac:picMk id="4" creationId="{C2485122-4E66-457A-8FD5-E7FAC68852BE}"/>
          </ac:picMkLst>
        </pc:picChg>
        <pc:picChg chg="add mod ord">
          <ac:chgData name="Anusha Swaminathan" userId="dbe3c6b16ad0635b" providerId="Windows Live" clId="Web-{B4C9FC06-8E20-4DAE-81BE-53C5655250EF}" dt="2018-12-28T04:17:56.900" v="5"/>
          <ac:picMkLst>
            <pc:docMk/>
            <pc:sldMk cId="3620174036" sldId="259"/>
            <ac:picMk id="5" creationId="{F34AE865-37B8-48E4-83EB-01C241A7B329}"/>
          </ac:picMkLst>
        </pc:picChg>
      </pc:sldChg>
      <pc:sldChg chg="modSp new">
        <pc:chgData name="Anusha Swaminathan" userId="dbe3c6b16ad0635b" providerId="Windows Live" clId="Web-{B4C9FC06-8E20-4DAE-81BE-53C5655250EF}" dt="2018-12-28T04:27:01.666" v="103" actId="20577"/>
        <pc:sldMkLst>
          <pc:docMk/>
          <pc:sldMk cId="1453326886" sldId="260"/>
        </pc:sldMkLst>
        <pc:spChg chg="mod">
          <ac:chgData name="Anusha Swaminathan" userId="dbe3c6b16ad0635b" providerId="Windows Live" clId="Web-{B4C9FC06-8E20-4DAE-81BE-53C5655250EF}" dt="2018-12-28T04:27:01.666" v="103" actId="20577"/>
          <ac:spMkLst>
            <pc:docMk/>
            <pc:sldMk cId="1453326886" sldId="260"/>
            <ac:spMk id="3" creationId="{EBF702DF-67D1-4789-B0FB-A9D1961693DB}"/>
          </ac:spMkLst>
        </pc:spChg>
      </pc:sldChg>
      <pc:sldChg chg="modSp new ord">
        <pc:chgData name="Anusha Swaminathan" userId="dbe3c6b16ad0635b" providerId="Windows Live" clId="Web-{B4C9FC06-8E20-4DAE-81BE-53C5655250EF}" dt="2018-12-28T04:21:29.987" v="62"/>
        <pc:sldMkLst>
          <pc:docMk/>
          <pc:sldMk cId="4141024332" sldId="261"/>
        </pc:sldMkLst>
        <pc:spChg chg="mod">
          <ac:chgData name="Anusha Swaminathan" userId="dbe3c6b16ad0635b" providerId="Windows Live" clId="Web-{B4C9FC06-8E20-4DAE-81BE-53C5655250EF}" dt="2018-12-28T04:21:27.487" v="59" actId="20577"/>
          <ac:spMkLst>
            <pc:docMk/>
            <pc:sldMk cId="4141024332" sldId="261"/>
            <ac:spMk id="3" creationId="{5842EE28-60A9-48C8-8395-34D809EC86DA}"/>
          </ac:spMkLst>
        </pc:spChg>
      </pc:sldChg>
      <pc:sldChg chg="modSp new">
        <pc:chgData name="Anusha Swaminathan" userId="dbe3c6b16ad0635b" providerId="Windows Live" clId="Web-{B4C9FC06-8E20-4DAE-81BE-53C5655250EF}" dt="2018-12-28T04:37:10.967" v="207" actId="20577"/>
        <pc:sldMkLst>
          <pc:docMk/>
          <pc:sldMk cId="4286677963" sldId="262"/>
        </pc:sldMkLst>
        <pc:spChg chg="mod">
          <ac:chgData name="Anusha Swaminathan" userId="dbe3c6b16ad0635b" providerId="Windows Live" clId="Web-{B4C9FC06-8E20-4DAE-81BE-53C5655250EF}" dt="2018-12-28T04:37:01.264" v="201" actId="14100"/>
          <ac:spMkLst>
            <pc:docMk/>
            <pc:sldMk cId="4286677963" sldId="262"/>
            <ac:spMk id="2" creationId="{731B1F20-0C9C-4150-93F6-416964E71833}"/>
          </ac:spMkLst>
        </pc:spChg>
        <pc:spChg chg="mod">
          <ac:chgData name="Anusha Swaminathan" userId="dbe3c6b16ad0635b" providerId="Windows Live" clId="Web-{B4C9FC06-8E20-4DAE-81BE-53C5655250EF}" dt="2018-12-28T04:37:10.967" v="207" actId="20577"/>
          <ac:spMkLst>
            <pc:docMk/>
            <pc:sldMk cId="4286677963" sldId="262"/>
            <ac:spMk id="3" creationId="{CA25596D-8E82-44F7-BFFB-0DAC1976358F}"/>
          </ac:spMkLst>
        </pc:spChg>
      </pc:sldChg>
      <pc:sldChg chg="modSp new">
        <pc:chgData name="Anusha Swaminathan" userId="dbe3c6b16ad0635b" providerId="Windows Live" clId="Web-{B4C9FC06-8E20-4DAE-81BE-53C5655250EF}" dt="2018-12-28T04:34:16.309" v="156" actId="20577"/>
        <pc:sldMkLst>
          <pc:docMk/>
          <pc:sldMk cId="761355194" sldId="263"/>
        </pc:sldMkLst>
        <pc:spChg chg="mod">
          <ac:chgData name="Anusha Swaminathan" userId="dbe3c6b16ad0635b" providerId="Windows Live" clId="Web-{B4C9FC06-8E20-4DAE-81BE-53C5655250EF}" dt="2018-12-28T04:29:32.667" v="135" actId="14100"/>
          <ac:spMkLst>
            <pc:docMk/>
            <pc:sldMk cId="761355194" sldId="263"/>
            <ac:spMk id="2" creationId="{8DF7F57E-1F4D-433C-81B0-73157700F577}"/>
          </ac:spMkLst>
        </pc:spChg>
        <pc:spChg chg="mod">
          <ac:chgData name="Anusha Swaminathan" userId="dbe3c6b16ad0635b" providerId="Windows Live" clId="Web-{B4C9FC06-8E20-4DAE-81BE-53C5655250EF}" dt="2018-12-28T04:34:16.309" v="156" actId="20577"/>
          <ac:spMkLst>
            <pc:docMk/>
            <pc:sldMk cId="761355194" sldId="263"/>
            <ac:spMk id="3" creationId="{CD3628D2-B9E8-42D7-BDF4-1DAF4FC026E1}"/>
          </ac:spMkLst>
        </pc:spChg>
      </pc:sldChg>
      <pc:sldChg chg="modSp new">
        <pc:chgData name="Anusha Swaminathan" userId="dbe3c6b16ad0635b" providerId="Windows Live" clId="Web-{B4C9FC06-8E20-4DAE-81BE-53C5655250EF}" dt="2018-12-28T04:34:25.247" v="162" actId="20577"/>
        <pc:sldMkLst>
          <pc:docMk/>
          <pc:sldMk cId="3258682953" sldId="264"/>
        </pc:sldMkLst>
        <pc:spChg chg="mod">
          <ac:chgData name="Anusha Swaminathan" userId="dbe3c6b16ad0635b" providerId="Windows Live" clId="Web-{B4C9FC06-8E20-4DAE-81BE-53C5655250EF}" dt="2018-12-28T04:34:25.247" v="162" actId="20577"/>
          <ac:spMkLst>
            <pc:docMk/>
            <pc:sldMk cId="3258682953" sldId="264"/>
            <ac:spMk id="3" creationId="{AD3DE53F-E257-4021-9D1C-238993644435}"/>
          </ac:spMkLst>
        </pc:spChg>
      </pc:sldChg>
      <pc:sldChg chg="modSp new">
        <pc:chgData name="Anusha Swaminathan" userId="dbe3c6b16ad0635b" providerId="Windows Live" clId="Web-{B4C9FC06-8E20-4DAE-81BE-53C5655250EF}" dt="2018-12-28T04:35:47.201" v="187" actId="20577"/>
        <pc:sldMkLst>
          <pc:docMk/>
          <pc:sldMk cId="11467110" sldId="265"/>
        </pc:sldMkLst>
        <pc:spChg chg="mod">
          <ac:chgData name="Anusha Swaminathan" userId="dbe3c6b16ad0635b" providerId="Windows Live" clId="Web-{B4C9FC06-8E20-4DAE-81BE-53C5655250EF}" dt="2018-12-28T04:35:36.685" v="177" actId="14100"/>
          <ac:spMkLst>
            <pc:docMk/>
            <pc:sldMk cId="11467110" sldId="265"/>
            <ac:spMk id="2" creationId="{0AB1E68D-E82B-40CA-9C10-F610BEB38C98}"/>
          </ac:spMkLst>
        </pc:spChg>
        <pc:spChg chg="mod">
          <ac:chgData name="Anusha Swaminathan" userId="dbe3c6b16ad0635b" providerId="Windows Live" clId="Web-{B4C9FC06-8E20-4DAE-81BE-53C5655250EF}" dt="2018-12-28T04:35:47.201" v="187" actId="20577"/>
          <ac:spMkLst>
            <pc:docMk/>
            <pc:sldMk cId="11467110" sldId="265"/>
            <ac:spMk id="3" creationId="{B6D4552A-9E2C-4BF1-B5F2-7FE65AEEF3E3}"/>
          </ac:spMkLst>
        </pc:spChg>
      </pc:sldChg>
      <pc:sldChg chg="add replId">
        <pc:chgData name="Anusha Swaminathan" userId="dbe3c6b16ad0635b" providerId="Windows Live" clId="Web-{B4C9FC06-8E20-4DAE-81BE-53C5655250EF}" dt="2018-12-28T04:35:47.747" v="189"/>
        <pc:sldMkLst>
          <pc:docMk/>
          <pc:sldMk cId="3385407392" sldId="266"/>
        </pc:sldMkLst>
      </pc:sldChg>
      <pc:sldChg chg="modSp new">
        <pc:chgData name="Anusha Swaminathan" userId="dbe3c6b16ad0635b" providerId="Windows Live" clId="Web-{B4C9FC06-8E20-4DAE-81BE-53C5655250EF}" dt="2018-12-28T04:40:41.484" v="212" actId="20577"/>
        <pc:sldMkLst>
          <pc:docMk/>
          <pc:sldMk cId="1770856054" sldId="267"/>
        </pc:sldMkLst>
        <pc:spChg chg="mod">
          <ac:chgData name="Anusha Swaminathan" userId="dbe3c6b16ad0635b" providerId="Windows Live" clId="Web-{B4C9FC06-8E20-4DAE-81BE-53C5655250EF}" dt="2018-12-28T04:40:41.484" v="212" actId="20577"/>
          <ac:spMkLst>
            <pc:docMk/>
            <pc:sldMk cId="1770856054" sldId="267"/>
            <ac:spMk id="3" creationId="{41F9634A-FE32-46B5-83F2-0C6CA43671A1}"/>
          </ac:spMkLst>
        </pc:spChg>
      </pc:sldChg>
      <pc:sldChg chg="modSp new">
        <pc:chgData name="Anusha Swaminathan" userId="dbe3c6b16ad0635b" providerId="Windows Live" clId="Web-{B4C9FC06-8E20-4DAE-81BE-53C5655250EF}" dt="2018-12-28T04:42:09.750" v="225" actId="20577"/>
        <pc:sldMkLst>
          <pc:docMk/>
          <pc:sldMk cId="4028743256" sldId="268"/>
        </pc:sldMkLst>
        <pc:spChg chg="mod">
          <ac:chgData name="Anusha Swaminathan" userId="dbe3c6b16ad0635b" providerId="Windows Live" clId="Web-{B4C9FC06-8E20-4DAE-81BE-53C5655250EF}" dt="2018-12-28T04:42:09.750" v="225" actId="20577"/>
          <ac:spMkLst>
            <pc:docMk/>
            <pc:sldMk cId="4028743256" sldId="268"/>
            <ac:spMk id="3" creationId="{2FF221EA-AF1F-4357-96D6-1D6D2BB586C2}"/>
          </ac:spMkLst>
        </pc:spChg>
      </pc:sldChg>
      <pc:sldChg chg="modSp new">
        <pc:chgData name="Anusha Swaminathan" userId="dbe3c6b16ad0635b" providerId="Windows Live" clId="Web-{B4C9FC06-8E20-4DAE-81BE-53C5655250EF}" dt="2018-12-28T04:51:24.801" v="237" actId="20577"/>
        <pc:sldMkLst>
          <pc:docMk/>
          <pc:sldMk cId="1101511503" sldId="269"/>
        </pc:sldMkLst>
        <pc:spChg chg="mod">
          <ac:chgData name="Anusha Swaminathan" userId="dbe3c6b16ad0635b" providerId="Windows Live" clId="Web-{B4C9FC06-8E20-4DAE-81BE-53C5655250EF}" dt="2018-12-28T04:51:24.801" v="237" actId="20577"/>
          <ac:spMkLst>
            <pc:docMk/>
            <pc:sldMk cId="1101511503" sldId="269"/>
            <ac:spMk id="3" creationId="{87376CAC-E34A-44E8-821F-5C9347D09193}"/>
          </ac:spMkLst>
        </pc:spChg>
      </pc:sldChg>
      <pc:sldChg chg="addSp delSp modSp new">
        <pc:chgData name="Anusha Swaminathan" userId="dbe3c6b16ad0635b" providerId="Windows Live" clId="Web-{B4C9FC06-8E20-4DAE-81BE-53C5655250EF}" dt="2018-12-28T05:23:44.329" v="513"/>
        <pc:sldMkLst>
          <pc:docMk/>
          <pc:sldMk cId="3795039510" sldId="270"/>
        </pc:sldMkLst>
        <pc:spChg chg="del">
          <ac:chgData name="Anusha Swaminathan" userId="dbe3c6b16ad0635b" providerId="Windows Live" clId="Web-{B4C9FC06-8E20-4DAE-81BE-53C5655250EF}" dt="2018-12-28T04:51:39.660" v="240"/>
          <ac:spMkLst>
            <pc:docMk/>
            <pc:sldMk cId="3795039510" sldId="270"/>
            <ac:spMk id="3" creationId="{C1914F56-819D-48EF-B7C7-5F96D9B8EE5A}"/>
          </ac:spMkLst>
        </pc:spChg>
        <pc:graphicFrameChg chg="add mod ord modGraphic">
          <ac:chgData name="Anusha Swaminathan" userId="dbe3c6b16ad0635b" providerId="Windows Live" clId="Web-{B4C9FC06-8E20-4DAE-81BE-53C5655250EF}" dt="2018-12-28T05:23:44.329" v="513"/>
          <ac:graphicFrameMkLst>
            <pc:docMk/>
            <pc:sldMk cId="3795039510" sldId="270"/>
            <ac:graphicFrameMk id="4" creationId="{884D2F02-76AC-42FB-B1E5-EE41D3F95925}"/>
          </ac:graphicFrameMkLst>
        </pc:graphicFrameChg>
      </pc:sldChg>
      <pc:sldChg chg="new">
        <pc:chgData name="Anusha Swaminathan" userId="dbe3c6b16ad0635b" providerId="Windows Live" clId="Web-{B4C9FC06-8E20-4DAE-81BE-53C5655250EF}" dt="2018-12-28T05:23:44.563" v="514"/>
        <pc:sldMkLst>
          <pc:docMk/>
          <pc:sldMk cId="1040010418" sldId="271"/>
        </pc:sldMkLst>
      </pc:sldChg>
    </pc:docChg>
  </pc:docChgLst>
  <pc:docChgLst>
    <pc:chgData name="Anusha Swaminathan" userId="dbe3c6b16ad0635b" providerId="Windows Live" clId="Web-{31B7E089-CAA9-4A94-AF5A-8E71B0422085}"/>
    <pc:docChg chg="addSld">
      <pc:chgData name="Anusha Swaminathan" userId="dbe3c6b16ad0635b" providerId="Windows Live" clId="Web-{31B7E089-CAA9-4A94-AF5A-8E71B0422085}" dt="2018-12-28T03:34:07.559" v="1"/>
      <pc:docMkLst>
        <pc:docMk/>
      </pc:docMkLst>
      <pc:sldChg chg="new">
        <pc:chgData name="Anusha Swaminathan" userId="dbe3c6b16ad0635b" providerId="Windows Live" clId="Web-{31B7E089-CAA9-4A94-AF5A-8E71B0422085}" dt="2018-12-28T03:34:01.168" v="0"/>
        <pc:sldMkLst>
          <pc:docMk/>
          <pc:sldMk cId="2038829308" sldId="257"/>
        </pc:sldMkLst>
      </pc:sldChg>
      <pc:sldChg chg="new">
        <pc:chgData name="Anusha Swaminathan" userId="dbe3c6b16ad0635b" providerId="Windows Live" clId="Web-{31B7E089-CAA9-4A94-AF5A-8E71B0422085}" dt="2018-12-28T03:34:07.559" v="1"/>
        <pc:sldMkLst>
          <pc:docMk/>
          <pc:sldMk cId="2420830797"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screenshot of a cell phone&#10;&#10;Description generated with very high confidence">
            <a:extLst>
              <a:ext uri="{FF2B5EF4-FFF2-40B4-BE49-F238E27FC236}">
                <a16:creationId xmlns:a16="http://schemas.microsoft.com/office/drawing/2014/main" id="{C2485122-4E66-457A-8FD5-E7FAC68852BE}"/>
              </a:ext>
            </a:extLst>
          </p:cNvPr>
          <p:cNvPicPr>
            <a:picLocks noGrp="1" noChangeAspect="1"/>
          </p:cNvPicPr>
          <p:nvPr>
            <p:ph idx="1"/>
          </p:nvPr>
        </p:nvPicPr>
        <p:blipFill>
          <a:blip r:embed="rId2"/>
          <a:stretch>
            <a:fillRect/>
          </a:stretch>
        </p:blipFill>
        <p:spPr>
          <a:xfrm>
            <a:off x="643467" y="1029886"/>
            <a:ext cx="10905066" cy="4798228"/>
          </a:xfrm>
          <a:prstGeom prst="rect">
            <a:avLst/>
          </a:prstGeom>
        </p:spPr>
      </p:pic>
    </p:spTree>
    <p:extLst>
      <p:ext uri="{BB962C8B-B14F-4D97-AF65-F5344CB8AC3E}">
        <p14:creationId xmlns:p14="http://schemas.microsoft.com/office/powerpoint/2010/main" val="2038829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screenshot of a cell phone&#10;&#10;Description generated with very high confidence">
            <a:extLst>
              <a:ext uri="{FF2B5EF4-FFF2-40B4-BE49-F238E27FC236}">
                <a16:creationId xmlns:a16="http://schemas.microsoft.com/office/drawing/2014/main" id="{F34AE865-37B8-48E4-83EB-01C241A7B329}"/>
              </a:ext>
            </a:extLst>
          </p:cNvPr>
          <p:cNvPicPr>
            <a:picLocks noGrp="1" noChangeAspect="1"/>
          </p:cNvPicPr>
          <p:nvPr>
            <p:ph idx="1"/>
          </p:nvPr>
        </p:nvPicPr>
        <p:blipFill>
          <a:blip r:embed="rId2"/>
          <a:stretch>
            <a:fillRect/>
          </a:stretch>
        </p:blipFill>
        <p:spPr>
          <a:xfrm>
            <a:off x="1639146" y="643467"/>
            <a:ext cx="8913707" cy="5571066"/>
          </a:xfrm>
          <a:prstGeom prst="rect">
            <a:avLst/>
          </a:prstGeom>
        </p:spPr>
      </p:pic>
    </p:spTree>
    <p:extLst>
      <p:ext uri="{BB962C8B-B14F-4D97-AF65-F5344CB8AC3E}">
        <p14:creationId xmlns:p14="http://schemas.microsoft.com/office/powerpoint/2010/main" val="362017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4" descr="A screen shot of a social media post&#10;&#10;Description generated with very high confidence">
            <a:extLst>
              <a:ext uri="{FF2B5EF4-FFF2-40B4-BE49-F238E27FC236}">
                <a16:creationId xmlns:a16="http://schemas.microsoft.com/office/drawing/2014/main" id="{024BC9EF-E8B3-4B33-9D47-ECB3AF8D5853}"/>
              </a:ext>
            </a:extLst>
          </p:cNvPr>
          <p:cNvPicPr>
            <a:picLocks noChangeAspect="1"/>
          </p:cNvPicPr>
          <p:nvPr/>
        </p:nvPicPr>
        <p:blipFill>
          <a:blip r:embed="rId2"/>
          <a:stretch>
            <a:fillRect/>
          </a:stretch>
        </p:blipFill>
        <p:spPr>
          <a:xfrm>
            <a:off x="643467" y="667353"/>
            <a:ext cx="10929788" cy="3142314"/>
          </a:xfrm>
          <a:prstGeom prst="rect">
            <a:avLst/>
          </a:prstGeom>
        </p:spPr>
      </p:pic>
      <p:sp>
        <p:nvSpPr>
          <p:cNvPr id="9" name="Rectangle 8">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600200" y="4269282"/>
            <a:ext cx="8991600" cy="1264762"/>
          </a:xfrm>
          <a:solidFill>
            <a:srgbClr val="FFFFFF"/>
          </a:solidFill>
          <a:ln w="38100">
            <a:solidFill>
              <a:srgbClr val="404040"/>
            </a:solidFill>
            <a:miter lim="800000"/>
          </a:ln>
        </p:spPr>
        <p:txBody>
          <a:bodyPr anchor="ctr">
            <a:normAutofit/>
          </a:bodyPr>
          <a:lstStyle/>
          <a:p>
            <a:r>
              <a:rPr lang="en-US" sz="4000" dirty="0" err="1">
                <a:cs typeface="Calibri Light"/>
              </a:rPr>
              <a:t>Anusha.S</a:t>
            </a:r>
            <a:endParaRPr lang="en-US" dirty="0" err="1"/>
          </a:p>
        </p:txBody>
      </p:sp>
      <p:sp>
        <p:nvSpPr>
          <p:cNvPr id="3" name="Subtitle 2"/>
          <p:cNvSpPr>
            <a:spLocks noGrp="1"/>
          </p:cNvSpPr>
          <p:nvPr>
            <p:ph type="subTitle" idx="1"/>
          </p:nvPr>
        </p:nvSpPr>
        <p:spPr>
          <a:xfrm>
            <a:off x="2695194" y="5688535"/>
            <a:ext cx="6801612" cy="536125"/>
          </a:xfrm>
        </p:spPr>
        <p:txBody>
          <a:bodyPr vert="horz" lIns="91440" tIns="45720" rIns="91440" bIns="45720" rtlCol="0" anchor="t">
            <a:normAutofit/>
          </a:bodyPr>
          <a:lstStyle/>
          <a:p>
            <a:endParaRPr lang="en-US" sz="1800" dirty="0">
              <a:solidFill>
                <a:srgbClr val="FFFFFF"/>
              </a:solidFill>
            </a:endParaRPr>
          </a:p>
        </p:txBody>
      </p:sp>
    </p:spTree>
    <p:extLst>
      <p:ext uri="{BB962C8B-B14F-4D97-AF65-F5344CB8AC3E}">
        <p14:creationId xmlns:p14="http://schemas.microsoft.com/office/powerpoint/2010/main" val="10985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1723-D17F-48CB-9A34-336053E606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42B413-0B8F-4C2C-993D-234AC678DCF5}"/>
              </a:ext>
            </a:extLst>
          </p:cNvPr>
          <p:cNvSpPr>
            <a:spLocks noGrp="1"/>
          </p:cNvSpPr>
          <p:nvPr>
            <p:ph idx="1"/>
          </p:nvPr>
        </p:nvSpPr>
        <p:spPr/>
        <p:txBody>
          <a:bodyPr vert="horz" lIns="91440" tIns="45720" rIns="91440" bIns="45720" rtlCol="0" anchor="t">
            <a:normAutofit/>
          </a:bodyPr>
          <a:lstStyle/>
          <a:p>
            <a:r>
              <a:rPr lang="en-US" dirty="0">
                <a:cs typeface="Calibri"/>
              </a:rPr>
              <a:t>AIM :</a:t>
            </a:r>
          </a:p>
          <a:p>
            <a:endParaRPr lang="en-US" dirty="0">
              <a:cs typeface="Calibri"/>
            </a:endParaRPr>
          </a:p>
          <a:p>
            <a:pPr marL="0" indent="0">
              <a:buNone/>
            </a:pPr>
            <a:r>
              <a:rPr lang="en-US" dirty="0">
                <a:cs typeface="Calibri"/>
              </a:rPr>
              <a:t>To compare the accuracies of physical examination and hand-carried ultrasound (HCU), performed by internal medicine residents with limited ultrasound training, for the estimation of right atrial (RA) pressure using right-sided cardiac catheterization as the gold standard for comparison.</a:t>
            </a:r>
          </a:p>
        </p:txBody>
      </p:sp>
    </p:spTree>
    <p:extLst>
      <p:ext uri="{BB962C8B-B14F-4D97-AF65-F5344CB8AC3E}">
        <p14:creationId xmlns:p14="http://schemas.microsoft.com/office/powerpoint/2010/main" val="2420830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AD4F5-DFB1-411E-B3D7-9AA6DF6E8865}"/>
              </a:ext>
            </a:extLst>
          </p:cNvPr>
          <p:cNvSpPr>
            <a:spLocks noGrp="1"/>
          </p:cNvSpPr>
          <p:nvPr>
            <p:ph type="title"/>
          </p:nvPr>
        </p:nvSpPr>
        <p:spPr/>
        <p:txBody>
          <a:bodyPr>
            <a:normAutofit fontScale="90000"/>
          </a:bodyPr>
          <a:lstStyle/>
          <a:p>
            <a:r>
              <a:rPr lang="en-US">
                <a:cs typeface="Calibri Light"/>
              </a:rPr>
              <a:t>Did participating patients constitute a</a:t>
            </a:r>
            <a:endParaRPr lang="en-US"/>
          </a:p>
          <a:p>
            <a:r>
              <a:rPr lang="en-US">
                <a:cs typeface="Calibri Light"/>
              </a:rPr>
              <a:t>representative sample of those</a:t>
            </a:r>
            <a:endParaRPr lang="en-US"/>
          </a:p>
          <a:p>
            <a:r>
              <a:rPr lang="en-US">
                <a:cs typeface="Calibri Light"/>
              </a:rPr>
              <a:t>presenting with a diagnostic dilemma?</a:t>
            </a:r>
            <a:endParaRPr lang="en-US"/>
          </a:p>
        </p:txBody>
      </p:sp>
      <p:sp>
        <p:nvSpPr>
          <p:cNvPr id="3" name="Content Placeholder 2">
            <a:extLst>
              <a:ext uri="{FF2B5EF4-FFF2-40B4-BE49-F238E27FC236}">
                <a16:creationId xmlns:a16="http://schemas.microsoft.com/office/drawing/2014/main" id="{5842EE28-60A9-48C8-8395-34D809EC86DA}"/>
              </a:ext>
            </a:extLst>
          </p:cNvPr>
          <p:cNvSpPr>
            <a:spLocks noGrp="1"/>
          </p:cNvSpPr>
          <p:nvPr>
            <p:ph idx="1"/>
          </p:nvPr>
        </p:nvSpPr>
        <p:spPr/>
        <p:txBody>
          <a:bodyPr vert="horz" lIns="91440" tIns="45720" rIns="91440" bIns="45720" rtlCol="0" anchor="t">
            <a:normAutofit/>
          </a:bodyPr>
          <a:lstStyle/>
          <a:p>
            <a:endParaRPr lang="en-US" dirty="0">
              <a:cs typeface="Calibri"/>
            </a:endParaRPr>
          </a:p>
          <a:p>
            <a:endParaRPr lang="en-US" dirty="0">
              <a:cs typeface="Calibri"/>
            </a:endParaRPr>
          </a:p>
          <a:p>
            <a:r>
              <a:rPr lang="en-US" dirty="0">
                <a:cs typeface="Calibri"/>
              </a:rPr>
              <a:t>PATIENTS :</a:t>
            </a:r>
            <a:r>
              <a:rPr lang="en-US" dirty="0">
                <a:solidFill>
                  <a:srgbClr val="002060"/>
                </a:solidFill>
                <a:cs typeface="Calibri"/>
              </a:rPr>
              <a:t> 84</a:t>
            </a:r>
            <a:r>
              <a:rPr lang="en-US" dirty="0">
                <a:cs typeface="Calibri"/>
              </a:rPr>
              <a:t> consecutive patients referred for right-sided cardiac catheterization were enrolled. </a:t>
            </a:r>
            <a:endParaRPr lang="en-US" dirty="0"/>
          </a:p>
          <a:p>
            <a:r>
              <a:rPr lang="en-US" dirty="0">
                <a:cs typeface="Calibri"/>
              </a:rPr>
              <a:t>Right-sided cardiac catheterization was performed using a flow-directed pulmonary artery catheter.</a:t>
            </a:r>
            <a:endParaRPr lang="en-US">
              <a:cs typeface="Calibri"/>
            </a:endParaRPr>
          </a:p>
        </p:txBody>
      </p:sp>
    </p:spTree>
    <p:extLst>
      <p:ext uri="{BB962C8B-B14F-4D97-AF65-F5344CB8AC3E}">
        <p14:creationId xmlns:p14="http://schemas.microsoft.com/office/powerpoint/2010/main" val="4141024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AD4F5-DFB1-411E-B3D7-9AA6DF6E8865}"/>
              </a:ext>
            </a:extLst>
          </p:cNvPr>
          <p:cNvSpPr>
            <a:spLocks noGrp="1"/>
          </p:cNvSpPr>
          <p:nvPr>
            <p:ph type="title"/>
          </p:nvPr>
        </p:nvSpPr>
        <p:spPr/>
        <p:txBody>
          <a:bodyPr>
            <a:normAutofit fontScale="90000"/>
          </a:bodyPr>
          <a:lstStyle/>
          <a:p>
            <a:r>
              <a:rPr lang="en-US">
                <a:cs typeface="Calibri Light"/>
              </a:rPr>
              <a:t>Did participating patients constitute a</a:t>
            </a:r>
            <a:endParaRPr lang="en-US"/>
          </a:p>
          <a:p>
            <a:r>
              <a:rPr lang="en-US">
                <a:cs typeface="Calibri Light"/>
              </a:rPr>
              <a:t>representative sample of those</a:t>
            </a:r>
            <a:endParaRPr lang="en-US"/>
          </a:p>
          <a:p>
            <a:r>
              <a:rPr lang="en-US">
                <a:cs typeface="Calibri Light"/>
              </a:rPr>
              <a:t>presenting with a diagnostic dilemma?</a:t>
            </a:r>
            <a:endParaRPr lang="en-US"/>
          </a:p>
        </p:txBody>
      </p:sp>
      <p:sp>
        <p:nvSpPr>
          <p:cNvPr id="3" name="Content Placeholder 2">
            <a:extLst>
              <a:ext uri="{FF2B5EF4-FFF2-40B4-BE49-F238E27FC236}">
                <a16:creationId xmlns:a16="http://schemas.microsoft.com/office/drawing/2014/main" id="{5842EE28-60A9-48C8-8395-34D809EC86DA}"/>
              </a:ext>
            </a:extLst>
          </p:cNvPr>
          <p:cNvSpPr>
            <a:spLocks noGrp="1"/>
          </p:cNvSpPr>
          <p:nvPr>
            <p:ph idx="1"/>
          </p:nvPr>
        </p:nvSpPr>
        <p:spPr/>
        <p:txBody>
          <a:bodyPr vert="horz" lIns="91440" tIns="45720" rIns="91440" bIns="45720" rtlCol="0" anchor="t">
            <a:normAutofit/>
          </a:bodyPr>
          <a:lstStyle/>
          <a:p>
            <a:endParaRPr lang="en-US" dirty="0">
              <a:cs typeface="Calibri"/>
            </a:endParaRPr>
          </a:p>
          <a:p>
            <a:endParaRPr lang="en-US" dirty="0">
              <a:cs typeface="Calibri"/>
            </a:endParaRPr>
          </a:p>
          <a:p>
            <a:r>
              <a:rPr lang="en-US">
                <a:cs typeface="Calibri"/>
              </a:rPr>
              <a:t>Obesity </a:t>
            </a:r>
            <a:endParaRPr lang="en-US" dirty="0">
              <a:cs typeface="Calibri"/>
            </a:endParaRPr>
          </a:p>
          <a:p>
            <a:r>
              <a:rPr lang="en-US">
                <a:cs typeface="Calibri"/>
              </a:rPr>
              <a:t>Short neck </a:t>
            </a:r>
          </a:p>
          <a:p>
            <a:r>
              <a:rPr lang="en-US">
                <a:cs typeface="Calibri"/>
              </a:rPr>
              <a:t>Neck lines ?</a:t>
            </a:r>
          </a:p>
          <a:p>
            <a:r>
              <a:rPr lang="en-US">
                <a:cs typeface="Calibri"/>
              </a:rPr>
              <a:t>Intra thoracic lesions /growth /SVC syndrome </a:t>
            </a:r>
            <a:endParaRPr lang="en-US" dirty="0">
              <a:cs typeface="Calibri"/>
            </a:endParaRPr>
          </a:p>
        </p:txBody>
      </p:sp>
    </p:spTree>
    <p:extLst>
      <p:ext uri="{BB962C8B-B14F-4D97-AF65-F5344CB8AC3E}">
        <p14:creationId xmlns:p14="http://schemas.microsoft.com/office/powerpoint/2010/main" val="2503453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BEE03-11F5-40E8-A85F-71F26DCAD70B}"/>
              </a:ext>
            </a:extLst>
          </p:cNvPr>
          <p:cNvSpPr>
            <a:spLocks noGrp="1"/>
          </p:cNvSpPr>
          <p:nvPr>
            <p:ph type="title"/>
          </p:nvPr>
        </p:nvSpPr>
        <p:spPr>
          <a:xfrm>
            <a:off x="838200" y="365125"/>
            <a:ext cx="10515600" cy="664205"/>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B45FDC08-8931-48D2-806E-4D9F1DAC23F8}"/>
              </a:ext>
            </a:extLst>
          </p:cNvPr>
          <p:cNvSpPr>
            <a:spLocks noGrp="1"/>
          </p:cNvSpPr>
          <p:nvPr>
            <p:ph idx="1"/>
          </p:nvPr>
        </p:nvSpPr>
        <p:spPr>
          <a:xfrm>
            <a:off x="838200" y="1408682"/>
            <a:ext cx="10515600" cy="4768281"/>
          </a:xfrm>
        </p:spPr>
        <p:txBody>
          <a:bodyPr vert="horz" lIns="91440" tIns="45720" rIns="91440" bIns="45720" rtlCol="0" anchor="t">
            <a:normAutofit lnSpcReduction="10000"/>
          </a:bodyPr>
          <a:lstStyle/>
          <a:p>
            <a:r>
              <a:rPr lang="en-US" dirty="0">
                <a:cs typeface="Calibri"/>
              </a:rPr>
              <a:t>Were those interpreting the test and reference standard blind to the other results?</a:t>
            </a:r>
          </a:p>
          <a:p>
            <a:r>
              <a:rPr lang="en-US" dirty="0">
                <a:cs typeface="Calibri"/>
              </a:rPr>
              <a:t>Yes</a:t>
            </a:r>
          </a:p>
          <a:p>
            <a:endParaRPr lang="en-US" dirty="0">
              <a:cs typeface="Calibri"/>
            </a:endParaRPr>
          </a:p>
          <a:p>
            <a:r>
              <a:rPr lang="en-US" dirty="0">
                <a:cs typeface="Calibri"/>
              </a:rPr>
              <a:t>Did investigators compare the test to an appropriate, independent reference standard?</a:t>
            </a:r>
          </a:p>
          <a:p>
            <a:r>
              <a:rPr lang="en-US" dirty="0">
                <a:cs typeface="Calibri"/>
              </a:rPr>
              <a:t>Yes</a:t>
            </a:r>
          </a:p>
          <a:p>
            <a:endParaRPr lang="en-US" dirty="0">
              <a:cs typeface="Calibri"/>
            </a:endParaRPr>
          </a:p>
          <a:p>
            <a:r>
              <a:rPr lang="en-US" dirty="0">
                <a:cs typeface="Calibri"/>
              </a:rPr>
              <a:t>Did all patients receive the same reference standard irrespective of the results of the test results?</a:t>
            </a:r>
          </a:p>
          <a:p>
            <a:r>
              <a:rPr lang="en-US" dirty="0">
                <a:cs typeface="Calibri"/>
              </a:rPr>
              <a:t>yes</a:t>
            </a:r>
          </a:p>
          <a:p>
            <a:endParaRPr lang="en-US" dirty="0">
              <a:cs typeface="Calibri"/>
            </a:endParaRPr>
          </a:p>
        </p:txBody>
      </p:sp>
    </p:spTree>
    <p:extLst>
      <p:ext uri="{BB962C8B-B14F-4D97-AF65-F5344CB8AC3E}">
        <p14:creationId xmlns:p14="http://schemas.microsoft.com/office/powerpoint/2010/main" val="4097714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FB5C2-20C7-4072-B5FE-870CA9D945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F702DF-67D1-4789-B0FB-A9D1961693DB}"/>
              </a:ext>
            </a:extLst>
          </p:cNvPr>
          <p:cNvSpPr>
            <a:spLocks noGrp="1"/>
          </p:cNvSpPr>
          <p:nvPr>
            <p:ph idx="1"/>
          </p:nvPr>
        </p:nvSpPr>
        <p:spPr/>
        <p:txBody>
          <a:bodyPr vert="horz" lIns="91440" tIns="45720" rIns="91440" bIns="45720" rtlCol="0" anchor="t">
            <a:normAutofit/>
          </a:bodyPr>
          <a:lstStyle/>
          <a:p>
            <a:pPr marL="0" indent="0">
              <a:buNone/>
            </a:pPr>
            <a:r>
              <a:rPr lang="en-US" dirty="0">
                <a:cs typeface="Calibri"/>
              </a:rPr>
              <a:t>COMPARATOR 1 :</a:t>
            </a:r>
          </a:p>
          <a:p>
            <a:pPr marL="0" indent="0">
              <a:buNone/>
            </a:pPr>
            <a:endParaRPr lang="en-US" dirty="0">
              <a:cs typeface="Calibri"/>
            </a:endParaRPr>
          </a:p>
          <a:p>
            <a:pPr marL="0" indent="0">
              <a:buNone/>
            </a:pPr>
            <a:r>
              <a:rPr lang="en-US" dirty="0">
                <a:solidFill>
                  <a:srgbClr val="002060"/>
                </a:solidFill>
                <a:cs typeface="Calibri"/>
              </a:rPr>
              <a:t> 44 patients</a:t>
            </a:r>
            <a:r>
              <a:rPr lang="en-US" dirty="0">
                <a:cs typeface="Calibri"/>
              </a:rPr>
              <a:t> underwent </a:t>
            </a:r>
            <a:r>
              <a:rPr lang="en-US" i="1" dirty="0">
                <a:cs typeface="Calibri"/>
              </a:rPr>
              <a:t>brief echocardiographic examinations</a:t>
            </a:r>
            <a:r>
              <a:rPr lang="en-US" dirty="0">
                <a:cs typeface="Calibri"/>
              </a:rPr>
              <a:t> using an HCU device . </a:t>
            </a:r>
          </a:p>
          <a:p>
            <a:pPr marL="0" indent="0">
              <a:buNone/>
            </a:pPr>
            <a:endParaRPr lang="en-US">
              <a:cs typeface="Calibri"/>
            </a:endParaRPr>
          </a:p>
          <a:p>
            <a:pPr marL="0" indent="0">
              <a:buNone/>
            </a:pPr>
            <a:r>
              <a:rPr lang="en-US" sz="2200" dirty="0">
                <a:cs typeface="Calibri"/>
              </a:rPr>
              <a:t>This 6.6-pound device provides 2-dimensional images and has a limited number of controls for the adjustment of image depth and gain. Images can be frozen and scrolled for on-line review</a:t>
            </a:r>
          </a:p>
        </p:txBody>
      </p:sp>
    </p:spTree>
    <p:extLst>
      <p:ext uri="{BB962C8B-B14F-4D97-AF65-F5344CB8AC3E}">
        <p14:creationId xmlns:p14="http://schemas.microsoft.com/office/powerpoint/2010/main" val="1453326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F57E-1F4D-433C-81B0-73157700F577}"/>
              </a:ext>
            </a:extLst>
          </p:cNvPr>
          <p:cNvSpPr>
            <a:spLocks noGrp="1"/>
          </p:cNvSpPr>
          <p:nvPr>
            <p:ph type="title"/>
          </p:nvPr>
        </p:nvSpPr>
        <p:spPr>
          <a:xfrm>
            <a:off x="838200" y="365125"/>
            <a:ext cx="10515600" cy="117865"/>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CD3628D2-B9E8-42D7-BDF4-1DAF4FC026E1}"/>
              </a:ext>
            </a:extLst>
          </p:cNvPr>
          <p:cNvSpPr>
            <a:spLocks noGrp="1"/>
          </p:cNvSpPr>
          <p:nvPr>
            <p:ph idx="1"/>
          </p:nvPr>
        </p:nvSpPr>
        <p:spPr>
          <a:xfrm>
            <a:off x="838200" y="804833"/>
            <a:ext cx="10515600" cy="5372130"/>
          </a:xfrm>
        </p:spPr>
        <p:txBody>
          <a:bodyPr vert="horz" lIns="91440" tIns="45720" rIns="91440" bIns="45720" rtlCol="0" anchor="t">
            <a:normAutofit/>
          </a:bodyPr>
          <a:lstStyle/>
          <a:p>
            <a:r>
              <a:rPr lang="en-US" dirty="0">
                <a:cs typeface="Calibri"/>
              </a:rPr>
              <a:t>Internal medicine residents with </a:t>
            </a:r>
            <a:r>
              <a:rPr lang="en-US" i="1" dirty="0">
                <a:cs typeface="Calibri"/>
              </a:rPr>
              <a:t>minimal echocardiographic exposure</a:t>
            </a:r>
            <a:r>
              <a:rPr lang="en-US" dirty="0">
                <a:cs typeface="Calibri"/>
              </a:rPr>
              <a:t> and no previous formal training in ultrasonography performed the HCU studies. </a:t>
            </a:r>
          </a:p>
          <a:p>
            <a:pPr marL="0" indent="0">
              <a:buNone/>
            </a:pPr>
            <a:endParaRPr lang="en-US" dirty="0">
              <a:cs typeface="Calibri"/>
            </a:endParaRPr>
          </a:p>
          <a:p>
            <a:r>
              <a:rPr lang="en-US" dirty="0">
                <a:cs typeface="Calibri"/>
              </a:rPr>
              <a:t>Each of the residents underwent 4 hours of formal didactic ultrasound training and performed 20 sonographer-supervised acquisitions and measurements of the inferior vena cava (IVC) from the subcostal approach.</a:t>
            </a:r>
          </a:p>
          <a:p>
            <a:pPr marL="0" indent="0">
              <a:buNone/>
            </a:pPr>
            <a:endParaRPr lang="en-US" dirty="0">
              <a:cs typeface="Calibri"/>
            </a:endParaRPr>
          </a:p>
          <a:p>
            <a:r>
              <a:rPr lang="en-US" dirty="0">
                <a:cs typeface="Calibri"/>
              </a:rPr>
              <a:t> The IVC was assessed with the patient reclined in the supine position 1 hour before or after catheterization by a resident blinded to the results of the catheterization. </a:t>
            </a:r>
          </a:p>
          <a:p>
            <a:pPr marL="0" indent="0">
              <a:buNone/>
            </a:pPr>
            <a:endParaRPr lang="en-US"/>
          </a:p>
        </p:txBody>
      </p:sp>
    </p:spTree>
    <p:extLst>
      <p:ext uri="{BB962C8B-B14F-4D97-AF65-F5344CB8AC3E}">
        <p14:creationId xmlns:p14="http://schemas.microsoft.com/office/powerpoint/2010/main" val="76135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84B47-B5E0-4D9E-A5BF-AEEBD38AEA6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3DE53F-E257-4021-9D1C-238993644435}"/>
              </a:ext>
            </a:extLst>
          </p:cNvPr>
          <p:cNvSpPr>
            <a:spLocks noGrp="1"/>
          </p:cNvSpPr>
          <p:nvPr>
            <p:ph idx="1"/>
          </p:nvPr>
        </p:nvSpPr>
        <p:spPr/>
        <p:txBody>
          <a:bodyPr vert="horz" lIns="91440" tIns="45720" rIns="91440" bIns="45720" rtlCol="0" anchor="t">
            <a:normAutofit/>
          </a:bodyPr>
          <a:lstStyle/>
          <a:p>
            <a:r>
              <a:rPr lang="en-US" dirty="0">
                <a:cs typeface="Calibri"/>
              </a:rPr>
              <a:t>IVC image quality was rated as poor, fair, or good on the basis of prespecified criterion. Poor quality images were omitted from the analysis</a:t>
            </a:r>
          </a:p>
          <a:p>
            <a:endParaRPr lang="en-US" dirty="0">
              <a:cs typeface="Calibri"/>
            </a:endParaRPr>
          </a:p>
          <a:p>
            <a:r>
              <a:rPr lang="en-US" dirty="0">
                <a:cs typeface="Calibri"/>
              </a:rPr>
              <a:t>Images were then frozen and reviewed to find the maximum IVC diameter (IVCD max) during passive respiration within 2.0 cm of the junction of the IVC and the right atrium.</a:t>
            </a:r>
            <a:endParaRPr lang="en-US">
              <a:cs typeface="Calibri"/>
            </a:endParaRPr>
          </a:p>
        </p:txBody>
      </p:sp>
    </p:spTree>
    <p:extLst>
      <p:ext uri="{BB962C8B-B14F-4D97-AF65-F5344CB8AC3E}">
        <p14:creationId xmlns:p14="http://schemas.microsoft.com/office/powerpoint/2010/main" val="325868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1E68D-E82B-40CA-9C10-F610BEB38C98}"/>
              </a:ext>
            </a:extLst>
          </p:cNvPr>
          <p:cNvSpPr>
            <a:spLocks noGrp="1"/>
          </p:cNvSpPr>
          <p:nvPr>
            <p:ph type="title"/>
          </p:nvPr>
        </p:nvSpPr>
        <p:spPr>
          <a:xfrm>
            <a:off x="838200" y="365125"/>
            <a:ext cx="10515600" cy="74733"/>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B6D4552A-9E2C-4BF1-B5F2-7FE65AEEF3E3}"/>
              </a:ext>
            </a:extLst>
          </p:cNvPr>
          <p:cNvSpPr>
            <a:spLocks noGrp="1"/>
          </p:cNvSpPr>
          <p:nvPr>
            <p:ph idx="1"/>
          </p:nvPr>
        </p:nvSpPr>
        <p:spPr>
          <a:xfrm>
            <a:off x="838200" y="718569"/>
            <a:ext cx="10515600" cy="5458394"/>
          </a:xfrm>
        </p:spPr>
        <p:txBody>
          <a:bodyPr vert="horz" lIns="91440" tIns="45720" rIns="91440" bIns="45720" rtlCol="0" anchor="t">
            <a:normAutofit/>
          </a:bodyPr>
          <a:lstStyle/>
          <a:p>
            <a:r>
              <a:rPr lang="en-US" dirty="0">
                <a:cs typeface="Calibri"/>
              </a:rPr>
              <a:t> Images were then frozen and reviewed to find the maximum IVC diameter (</a:t>
            </a:r>
            <a:r>
              <a:rPr lang="en-US" dirty="0" err="1">
                <a:cs typeface="Calibri"/>
              </a:rPr>
              <a:t>IVCDmax</a:t>
            </a:r>
            <a:r>
              <a:rPr lang="en-US" dirty="0">
                <a:cs typeface="Calibri"/>
              </a:rPr>
              <a:t>) during passive respiration within 2.0 cm of the junction of the IVC and the right atrium. </a:t>
            </a:r>
            <a:endParaRPr lang="en-US"/>
          </a:p>
          <a:p>
            <a:pPr marL="0" indent="0">
              <a:buNone/>
            </a:pPr>
            <a:endParaRPr lang="en-US" dirty="0">
              <a:cs typeface="Calibri"/>
            </a:endParaRPr>
          </a:p>
          <a:p>
            <a:r>
              <a:rPr lang="en-US" dirty="0">
                <a:cs typeface="Calibri"/>
              </a:rPr>
              <a:t>Patients were then asked to perform a brief rapid inspiration or sniff, and additional loops were recorded. The minimum IVC diameter (</a:t>
            </a:r>
            <a:r>
              <a:rPr lang="en-US" dirty="0" err="1">
                <a:cs typeface="Calibri"/>
              </a:rPr>
              <a:t>IVCDmin</a:t>
            </a:r>
            <a:r>
              <a:rPr lang="en-US" dirty="0">
                <a:cs typeface="Calibri"/>
              </a:rPr>
              <a:t>) was then measured as the smallest IVC size recorded during the sniff. </a:t>
            </a:r>
          </a:p>
          <a:p>
            <a:pPr marL="0" indent="0">
              <a:buNone/>
            </a:pPr>
            <a:endParaRPr lang="en-US" dirty="0">
              <a:cs typeface="Calibri"/>
            </a:endParaRPr>
          </a:p>
          <a:p>
            <a:r>
              <a:rPr lang="en-US" dirty="0">
                <a:cs typeface="Calibri"/>
              </a:rPr>
              <a:t>The</a:t>
            </a:r>
            <a:r>
              <a:rPr lang="en-US" dirty="0">
                <a:solidFill>
                  <a:srgbClr val="002060"/>
                </a:solidFill>
                <a:cs typeface="Calibri"/>
              </a:rPr>
              <a:t> IVC collapsibility index (IVCCI)</a:t>
            </a:r>
            <a:r>
              <a:rPr lang="en-US" dirty="0">
                <a:cs typeface="Calibri"/>
              </a:rPr>
              <a:t> was calculated using </a:t>
            </a:r>
            <a:r>
              <a:rPr lang="en-US" dirty="0" err="1">
                <a:cs typeface="Calibri"/>
              </a:rPr>
              <a:t>theformula</a:t>
            </a:r>
            <a:r>
              <a:rPr lang="en-US" dirty="0">
                <a:cs typeface="Calibri"/>
              </a:rPr>
              <a:t> [(</a:t>
            </a:r>
            <a:r>
              <a:rPr lang="en-US" dirty="0" err="1">
                <a:cs typeface="Calibri"/>
              </a:rPr>
              <a:t>IVCDmax</a:t>
            </a:r>
            <a:r>
              <a:rPr lang="en-US" dirty="0">
                <a:cs typeface="Calibri"/>
              </a:rPr>
              <a:t> </a:t>
            </a:r>
            <a:r>
              <a:rPr lang="en-US" dirty="0" err="1">
                <a:cs typeface="Calibri"/>
              </a:rPr>
              <a:t>IVCDmin</a:t>
            </a:r>
            <a:r>
              <a:rPr lang="en-US" dirty="0">
                <a:cs typeface="Calibri"/>
              </a:rPr>
              <a:t>)/</a:t>
            </a:r>
            <a:r>
              <a:rPr lang="en-US" dirty="0" err="1">
                <a:cs typeface="Calibri"/>
              </a:rPr>
              <a:t>IVCDmax</a:t>
            </a:r>
            <a:r>
              <a:rPr lang="en-US" dirty="0">
                <a:cs typeface="Calibri"/>
              </a:rPr>
              <a:t>] 100. All values were the average of 3 measurements</a:t>
            </a:r>
            <a:endParaRPr lang="en-US" dirty="0"/>
          </a:p>
        </p:txBody>
      </p:sp>
    </p:spTree>
    <p:extLst>
      <p:ext uri="{BB962C8B-B14F-4D97-AF65-F5344CB8AC3E}">
        <p14:creationId xmlns:p14="http://schemas.microsoft.com/office/powerpoint/2010/main" val="1146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1F20-0C9C-4150-93F6-416964E71833}"/>
              </a:ext>
            </a:extLst>
          </p:cNvPr>
          <p:cNvSpPr>
            <a:spLocks noGrp="1"/>
          </p:cNvSpPr>
          <p:nvPr>
            <p:ph type="title"/>
          </p:nvPr>
        </p:nvSpPr>
        <p:spPr>
          <a:xfrm>
            <a:off x="838200" y="365125"/>
            <a:ext cx="10515600" cy="74733"/>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CA25596D-8E82-44F7-BFFB-0DAC1976358F}"/>
              </a:ext>
            </a:extLst>
          </p:cNvPr>
          <p:cNvSpPr>
            <a:spLocks noGrp="1"/>
          </p:cNvSpPr>
          <p:nvPr>
            <p:ph idx="1"/>
          </p:nvPr>
        </p:nvSpPr>
        <p:spPr>
          <a:xfrm>
            <a:off x="838200" y="661059"/>
            <a:ext cx="10515600" cy="5515904"/>
          </a:xfrm>
        </p:spPr>
        <p:txBody>
          <a:bodyPr vert="horz" lIns="91440" tIns="45720" rIns="91440" bIns="45720" rtlCol="0" anchor="t">
            <a:normAutofit fontScale="92500" lnSpcReduction="10000"/>
          </a:bodyPr>
          <a:lstStyle/>
          <a:p>
            <a:r>
              <a:rPr lang="en-US" dirty="0">
                <a:cs typeface="Calibri"/>
              </a:rPr>
              <a:t>COMPARATOR 2 :</a:t>
            </a:r>
          </a:p>
          <a:p>
            <a:endParaRPr lang="en-US" dirty="0">
              <a:cs typeface="Calibri"/>
            </a:endParaRPr>
          </a:p>
          <a:p>
            <a:r>
              <a:rPr lang="en-US" dirty="0">
                <a:solidFill>
                  <a:srgbClr val="002060"/>
                </a:solidFill>
                <a:cs typeface="Calibri"/>
              </a:rPr>
              <a:t>40 patients</a:t>
            </a:r>
            <a:r>
              <a:rPr lang="en-US" dirty="0">
                <a:cs typeface="Calibri"/>
              </a:rPr>
              <a:t> who underwent right-sided cardiac catheterization were studied to assess the residents’ ability to evaluate RA pressure using the jugular venous pulse (JVP). </a:t>
            </a:r>
          </a:p>
          <a:p>
            <a:endParaRPr lang="en-US" dirty="0">
              <a:cs typeface="Calibri"/>
            </a:endParaRPr>
          </a:p>
          <a:p>
            <a:r>
              <a:rPr lang="en-US" dirty="0">
                <a:cs typeface="Calibri"/>
              </a:rPr>
              <a:t>A resident blinded to the right-sided cardiac catheterization results examined the JVP 1 hour before catheterization. </a:t>
            </a:r>
          </a:p>
          <a:p>
            <a:endParaRPr lang="en-US" dirty="0">
              <a:cs typeface="Calibri"/>
            </a:endParaRPr>
          </a:p>
          <a:p>
            <a:r>
              <a:rPr lang="en-US" dirty="0">
                <a:cs typeface="Calibri"/>
              </a:rPr>
              <a:t>The residents estimated mean RA pressure by examining the JVP using the technique they had learned during medical school and residency training. The physicians did not perform HCU examinations in these patients, because they could not have been blinded to their own JVP evaluations of RA pressure.</a:t>
            </a:r>
            <a:endParaRPr lang="en-US"/>
          </a:p>
          <a:p>
            <a:endParaRPr lang="en-US" dirty="0">
              <a:cs typeface="Calibri"/>
            </a:endParaRPr>
          </a:p>
          <a:p>
            <a:endParaRPr lang="en-US" dirty="0">
              <a:cs typeface="Calibri"/>
            </a:endParaRPr>
          </a:p>
        </p:txBody>
      </p:sp>
    </p:spTree>
    <p:extLst>
      <p:ext uri="{BB962C8B-B14F-4D97-AF65-F5344CB8AC3E}">
        <p14:creationId xmlns:p14="http://schemas.microsoft.com/office/powerpoint/2010/main" val="428667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D8AE-9306-4696-9B6A-8A71891817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1F9634A-FE32-46B5-83F2-0C6CA43671A1}"/>
              </a:ext>
            </a:extLst>
          </p:cNvPr>
          <p:cNvSpPr>
            <a:spLocks noGrp="1"/>
          </p:cNvSpPr>
          <p:nvPr>
            <p:ph idx="1"/>
          </p:nvPr>
        </p:nvSpPr>
        <p:spPr/>
        <p:txBody>
          <a:bodyPr vert="horz" lIns="91440" tIns="45720" rIns="91440" bIns="45720" rtlCol="0" anchor="t">
            <a:normAutofit/>
          </a:bodyPr>
          <a:lstStyle/>
          <a:p>
            <a:r>
              <a:rPr lang="en-US" dirty="0">
                <a:cs typeface="Calibri"/>
              </a:rPr>
              <a:t>What were the results ?</a:t>
            </a:r>
          </a:p>
        </p:txBody>
      </p:sp>
    </p:spTree>
    <p:extLst>
      <p:ext uri="{BB962C8B-B14F-4D97-AF65-F5344CB8AC3E}">
        <p14:creationId xmlns:p14="http://schemas.microsoft.com/office/powerpoint/2010/main" val="1770856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6113-E05E-4E1F-A115-729BA8E45A83}"/>
              </a:ext>
            </a:extLst>
          </p:cNvPr>
          <p:cNvSpPr>
            <a:spLocks noGrp="1"/>
          </p:cNvSpPr>
          <p:nvPr>
            <p:ph type="title"/>
          </p:nvPr>
        </p:nvSpPr>
        <p:spPr/>
        <p:txBody>
          <a:bodyPr/>
          <a:lstStyle/>
          <a:p>
            <a:r>
              <a:rPr lang="en-US">
                <a:cs typeface="Calibri Light"/>
              </a:rPr>
              <a:t>Results </a:t>
            </a:r>
            <a:endParaRPr lang="en-US"/>
          </a:p>
        </p:txBody>
      </p:sp>
      <p:sp>
        <p:nvSpPr>
          <p:cNvPr id="3" name="Content Placeholder 2">
            <a:extLst>
              <a:ext uri="{FF2B5EF4-FFF2-40B4-BE49-F238E27FC236}">
                <a16:creationId xmlns:a16="http://schemas.microsoft.com/office/drawing/2014/main" id="{2FF221EA-AF1F-4357-96D6-1D6D2BB586C2}"/>
              </a:ext>
            </a:extLst>
          </p:cNvPr>
          <p:cNvSpPr>
            <a:spLocks noGrp="1"/>
          </p:cNvSpPr>
          <p:nvPr>
            <p:ph idx="1"/>
          </p:nvPr>
        </p:nvSpPr>
        <p:spPr/>
        <p:txBody>
          <a:bodyPr vert="horz" lIns="91440" tIns="45720" rIns="91440" bIns="45720" rtlCol="0" anchor="t">
            <a:normAutofit/>
          </a:bodyPr>
          <a:lstStyle/>
          <a:p>
            <a:r>
              <a:rPr lang="en-US" dirty="0">
                <a:cs typeface="Calibri"/>
              </a:rPr>
              <a:t>Adequate ultrasound images - 90% of patients (60% good quality, 30% fair quality);  4 patients- poor image quality, were excluded from analysis.</a:t>
            </a:r>
          </a:p>
          <a:p>
            <a:endParaRPr lang="en-US" dirty="0">
              <a:cs typeface="Calibri"/>
            </a:endParaRPr>
          </a:p>
        </p:txBody>
      </p:sp>
    </p:spTree>
    <p:extLst>
      <p:ext uri="{BB962C8B-B14F-4D97-AF65-F5344CB8AC3E}">
        <p14:creationId xmlns:p14="http://schemas.microsoft.com/office/powerpoint/2010/main" val="402874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FA82-AF72-4945-9A08-D94C7B737A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376CAC-E34A-44E8-821F-5C9347D09193}"/>
              </a:ext>
            </a:extLst>
          </p:cNvPr>
          <p:cNvSpPr>
            <a:spLocks noGrp="1"/>
          </p:cNvSpPr>
          <p:nvPr>
            <p:ph idx="1"/>
          </p:nvPr>
        </p:nvSpPr>
        <p:spPr/>
        <p:txBody>
          <a:bodyPr vert="horz" lIns="91440" tIns="45720" rIns="91440" bIns="45720" rtlCol="0" anchor="t">
            <a:normAutofit/>
          </a:bodyPr>
          <a:lstStyle/>
          <a:p>
            <a:r>
              <a:rPr lang="en-US" dirty="0">
                <a:cs typeface="Calibri"/>
              </a:rPr>
              <a:t>Age and body surface area did not differ among patients with good, fair, and poor images (p 0.05). </a:t>
            </a:r>
          </a:p>
          <a:p>
            <a:r>
              <a:rPr lang="en-US" dirty="0">
                <a:cs typeface="Calibri"/>
              </a:rPr>
              <a:t>The mean RA pressure was 7.4  8.4 mm Hg.</a:t>
            </a:r>
          </a:p>
        </p:txBody>
      </p:sp>
    </p:spTree>
    <p:extLst>
      <p:ext uri="{BB962C8B-B14F-4D97-AF65-F5344CB8AC3E}">
        <p14:creationId xmlns:p14="http://schemas.microsoft.com/office/powerpoint/2010/main" val="1101511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EA044-822B-4381-B392-1A22E8179485}"/>
              </a:ext>
            </a:extLst>
          </p:cNvPr>
          <p:cNvSpPr>
            <a:spLocks noGrp="1"/>
          </p:cNvSpPr>
          <p:nvPr>
            <p:ph type="title"/>
          </p:nvPr>
        </p:nvSpPr>
        <p:spPr/>
        <p:txBody>
          <a:bodyPr/>
          <a:lstStyle/>
          <a:p>
            <a:endParaRPr lang="en-US"/>
          </a:p>
        </p:txBody>
      </p:sp>
      <p:pic>
        <p:nvPicPr>
          <p:cNvPr id="4" name="Picture 4" descr="A screenshot of a cell phone&#10;&#10;Description generated with very high confidence">
            <a:extLst>
              <a:ext uri="{FF2B5EF4-FFF2-40B4-BE49-F238E27FC236}">
                <a16:creationId xmlns:a16="http://schemas.microsoft.com/office/drawing/2014/main" id="{CD37096A-D06D-4E2B-A49C-15C309A81912}"/>
              </a:ext>
            </a:extLst>
          </p:cNvPr>
          <p:cNvPicPr>
            <a:picLocks noGrp="1" noChangeAspect="1"/>
          </p:cNvPicPr>
          <p:nvPr>
            <p:ph idx="1"/>
          </p:nvPr>
        </p:nvPicPr>
        <p:blipFill>
          <a:blip r:embed="rId2"/>
          <a:stretch>
            <a:fillRect/>
          </a:stretch>
        </p:blipFill>
        <p:spPr>
          <a:xfrm>
            <a:off x="1889724" y="94067"/>
            <a:ext cx="9002023" cy="6649886"/>
          </a:xfrm>
          <a:prstGeom prst="rect">
            <a:avLst/>
          </a:prstGeom>
        </p:spPr>
      </p:pic>
      <p:cxnSp>
        <p:nvCxnSpPr>
          <p:cNvPr id="6" name="Straight Arrow Connector 5">
            <a:extLst>
              <a:ext uri="{FF2B5EF4-FFF2-40B4-BE49-F238E27FC236}">
                <a16:creationId xmlns:a16="http://schemas.microsoft.com/office/drawing/2014/main" id="{736D025B-CA6B-405C-B8A6-D9E41A309634}"/>
              </a:ext>
            </a:extLst>
          </p:cNvPr>
          <p:cNvCxnSpPr/>
          <p:nvPr/>
        </p:nvCxnSpPr>
        <p:spPr>
          <a:xfrm>
            <a:off x="6443932" y="4876800"/>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90C63F9-5B40-4116-991E-1C7300B57D88}"/>
              </a:ext>
            </a:extLst>
          </p:cNvPr>
          <p:cNvCxnSpPr>
            <a:cxnSpLocks/>
          </p:cNvCxnSpPr>
          <p:nvPr/>
        </p:nvCxnSpPr>
        <p:spPr>
          <a:xfrm>
            <a:off x="5566912" y="4963064"/>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14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0A80-B639-4795-B781-F346C8B22BE1}"/>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884D2F02-76AC-42FB-B1E5-EE41D3F95925}"/>
              </a:ext>
            </a:extLst>
          </p:cNvPr>
          <p:cNvGraphicFramePr>
            <a:graphicFrameLocks noGrp="1"/>
          </p:cNvGraphicFramePr>
          <p:nvPr>
            <p:ph idx="1"/>
            <p:extLst>
              <p:ext uri="{D42A27DB-BD31-4B8C-83A1-F6EECF244321}">
                <p14:modId xmlns:p14="http://schemas.microsoft.com/office/powerpoint/2010/main" val="1296437202"/>
              </p:ext>
            </p:extLst>
          </p:nvPr>
        </p:nvGraphicFramePr>
        <p:xfrm>
          <a:off x="838200" y="1825625"/>
          <a:ext cx="10515594" cy="4756968"/>
        </p:xfrm>
        <a:graphic>
          <a:graphicData uri="http://schemas.openxmlformats.org/drawingml/2006/table">
            <a:tbl>
              <a:tblPr firstRow="1" bandRow="1">
                <a:tableStyleId>{5C22544A-7EE6-4342-B048-85BDC9FD1C3A}</a:tableStyleId>
              </a:tblPr>
              <a:tblGrid>
                <a:gridCol w="1752599">
                  <a:extLst>
                    <a:ext uri="{9D8B030D-6E8A-4147-A177-3AD203B41FA5}">
                      <a16:colId xmlns:a16="http://schemas.microsoft.com/office/drawing/2014/main" val="119525358"/>
                    </a:ext>
                  </a:extLst>
                </a:gridCol>
                <a:gridCol w="1752599">
                  <a:extLst>
                    <a:ext uri="{9D8B030D-6E8A-4147-A177-3AD203B41FA5}">
                      <a16:colId xmlns:a16="http://schemas.microsoft.com/office/drawing/2014/main" val="913321818"/>
                    </a:ext>
                  </a:extLst>
                </a:gridCol>
                <a:gridCol w="1752599">
                  <a:extLst>
                    <a:ext uri="{9D8B030D-6E8A-4147-A177-3AD203B41FA5}">
                      <a16:colId xmlns:a16="http://schemas.microsoft.com/office/drawing/2014/main" val="81083414"/>
                    </a:ext>
                  </a:extLst>
                </a:gridCol>
                <a:gridCol w="1752599">
                  <a:extLst>
                    <a:ext uri="{9D8B030D-6E8A-4147-A177-3AD203B41FA5}">
                      <a16:colId xmlns:a16="http://schemas.microsoft.com/office/drawing/2014/main" val="1237444506"/>
                    </a:ext>
                  </a:extLst>
                </a:gridCol>
                <a:gridCol w="1752599">
                  <a:extLst>
                    <a:ext uri="{9D8B030D-6E8A-4147-A177-3AD203B41FA5}">
                      <a16:colId xmlns:a16="http://schemas.microsoft.com/office/drawing/2014/main" val="2983675400"/>
                    </a:ext>
                  </a:extLst>
                </a:gridCol>
                <a:gridCol w="1752599">
                  <a:extLst>
                    <a:ext uri="{9D8B030D-6E8A-4147-A177-3AD203B41FA5}">
                      <a16:colId xmlns:a16="http://schemas.microsoft.com/office/drawing/2014/main" val="1376594276"/>
                    </a:ext>
                  </a:extLst>
                </a:gridCol>
              </a:tblGrid>
              <a:tr h="1060679">
                <a:tc>
                  <a:txBody>
                    <a:bodyPr/>
                    <a:lstStyle/>
                    <a:p>
                      <a:r>
                        <a:rPr lang="en-US" sz="2400" dirty="0"/>
                        <a:t>Right atrial pressure &gt;10mmhg</a:t>
                      </a:r>
                    </a:p>
                  </a:txBody>
                  <a:tcPr/>
                </a:tc>
                <a:tc>
                  <a:txBody>
                    <a:bodyPr/>
                    <a:lstStyle/>
                    <a:p>
                      <a:r>
                        <a:rPr lang="en-US" sz="2400" dirty="0"/>
                        <a:t>SENSITIVITY </a:t>
                      </a:r>
                    </a:p>
                  </a:txBody>
                  <a:tcPr/>
                </a:tc>
                <a:tc>
                  <a:txBody>
                    <a:bodyPr/>
                    <a:lstStyle/>
                    <a:p>
                      <a:r>
                        <a:rPr lang="en-US" sz="2400" dirty="0"/>
                        <a:t>SPECIFICITY</a:t>
                      </a:r>
                    </a:p>
                  </a:txBody>
                  <a:tcPr/>
                </a:tc>
                <a:tc>
                  <a:txBody>
                    <a:bodyPr/>
                    <a:lstStyle/>
                    <a:p>
                      <a:r>
                        <a:rPr lang="en-US" sz="2400" dirty="0"/>
                        <a:t>PPV</a:t>
                      </a:r>
                    </a:p>
                  </a:txBody>
                  <a:tcPr/>
                </a:tc>
                <a:tc>
                  <a:txBody>
                    <a:bodyPr/>
                    <a:lstStyle/>
                    <a:p>
                      <a:r>
                        <a:rPr lang="en-US" sz="2400" dirty="0"/>
                        <a:t>NPV </a:t>
                      </a:r>
                    </a:p>
                  </a:txBody>
                  <a:tcPr/>
                </a:tc>
                <a:tc>
                  <a:txBody>
                    <a:bodyPr/>
                    <a:lstStyle/>
                    <a:p>
                      <a:pPr lvl="0">
                        <a:buNone/>
                      </a:pPr>
                      <a:r>
                        <a:rPr lang="en-US" sz="2400" dirty="0"/>
                        <a:t>ACCURACY </a:t>
                      </a:r>
                    </a:p>
                  </a:txBody>
                  <a:tcPr/>
                </a:tc>
                <a:extLst>
                  <a:ext uri="{0D108BD9-81ED-4DB2-BD59-A6C34878D82A}">
                    <a16:rowId xmlns:a16="http://schemas.microsoft.com/office/drawing/2014/main" val="100492903"/>
                  </a:ext>
                </a:extLst>
              </a:tr>
              <a:tr h="748715">
                <a:tc>
                  <a:txBody>
                    <a:bodyPr/>
                    <a:lstStyle/>
                    <a:p>
                      <a:r>
                        <a:rPr lang="en-US" sz="2400" dirty="0"/>
                        <a:t>IVC D max &gt;2cm</a:t>
                      </a:r>
                    </a:p>
                  </a:txBody>
                  <a:tcPr/>
                </a:tc>
                <a:tc>
                  <a:txBody>
                    <a:bodyPr/>
                    <a:lstStyle/>
                    <a:p>
                      <a:r>
                        <a:rPr lang="en-US" sz="2400" dirty="0"/>
                        <a:t>70%</a:t>
                      </a:r>
                    </a:p>
                  </a:txBody>
                  <a:tcPr/>
                </a:tc>
                <a:tc>
                  <a:txBody>
                    <a:bodyPr/>
                    <a:lstStyle/>
                    <a:p>
                      <a:r>
                        <a:rPr lang="en-US" sz="2400" dirty="0"/>
                        <a:t>80 %</a:t>
                      </a:r>
                    </a:p>
                  </a:txBody>
                  <a:tcPr/>
                </a:tc>
                <a:tc>
                  <a:txBody>
                    <a:bodyPr/>
                    <a:lstStyle/>
                    <a:p>
                      <a:r>
                        <a:rPr lang="en-US" sz="2400" dirty="0"/>
                        <a:t>43%</a:t>
                      </a:r>
                    </a:p>
                  </a:txBody>
                  <a:tcPr/>
                </a:tc>
                <a:tc>
                  <a:txBody>
                    <a:bodyPr/>
                    <a:lstStyle/>
                    <a:p>
                      <a:r>
                        <a:rPr lang="en-US" sz="2400" dirty="0"/>
                        <a:t>95%</a:t>
                      </a:r>
                    </a:p>
                  </a:txBody>
                  <a:tcPr/>
                </a:tc>
                <a:tc>
                  <a:txBody>
                    <a:bodyPr/>
                    <a:lstStyle/>
                    <a:p>
                      <a:pPr lvl="0">
                        <a:buNone/>
                      </a:pPr>
                      <a:r>
                        <a:rPr lang="en-US" sz="2400" dirty="0"/>
                        <a:t>78%</a:t>
                      </a:r>
                    </a:p>
                  </a:txBody>
                  <a:tcPr/>
                </a:tc>
                <a:extLst>
                  <a:ext uri="{0D108BD9-81ED-4DB2-BD59-A6C34878D82A}">
                    <a16:rowId xmlns:a16="http://schemas.microsoft.com/office/drawing/2014/main" val="168200889"/>
                  </a:ext>
                </a:extLst>
              </a:tr>
              <a:tr h="842304">
                <a:tc>
                  <a:txBody>
                    <a:bodyPr/>
                    <a:lstStyle/>
                    <a:p>
                      <a:r>
                        <a:rPr lang="en-US" sz="2400" dirty="0"/>
                        <a:t>IVCCI &lt;50 %</a:t>
                      </a:r>
                    </a:p>
                  </a:txBody>
                  <a:tcPr/>
                </a:tc>
                <a:tc>
                  <a:txBody>
                    <a:bodyPr/>
                    <a:lstStyle/>
                    <a:p>
                      <a:r>
                        <a:rPr lang="en-US" sz="2400" dirty="0"/>
                        <a:t>90%</a:t>
                      </a:r>
                    </a:p>
                  </a:txBody>
                  <a:tcPr/>
                </a:tc>
                <a:tc>
                  <a:txBody>
                    <a:bodyPr/>
                    <a:lstStyle/>
                    <a:p>
                      <a:r>
                        <a:rPr lang="en-US" sz="2400" dirty="0"/>
                        <a:t>60%</a:t>
                      </a:r>
                    </a:p>
                  </a:txBody>
                  <a:tcPr/>
                </a:tc>
                <a:tc>
                  <a:txBody>
                    <a:bodyPr/>
                    <a:lstStyle/>
                    <a:p>
                      <a:r>
                        <a:rPr lang="en-US" sz="2400" dirty="0"/>
                        <a:t>54%</a:t>
                      </a:r>
                    </a:p>
                  </a:txBody>
                  <a:tcPr/>
                </a:tc>
                <a:tc>
                  <a:txBody>
                    <a:bodyPr/>
                    <a:lstStyle/>
                    <a:p>
                      <a:r>
                        <a:rPr lang="en-US" sz="2400" dirty="0"/>
                        <a:t>89%</a:t>
                      </a:r>
                    </a:p>
                  </a:txBody>
                  <a:tcPr/>
                </a:tc>
                <a:tc>
                  <a:txBody>
                    <a:bodyPr/>
                    <a:lstStyle/>
                    <a:p>
                      <a:pPr lvl="0">
                        <a:buNone/>
                      </a:pPr>
                      <a:r>
                        <a:rPr lang="en-US" sz="2400" dirty="0"/>
                        <a:t>68%</a:t>
                      </a:r>
                    </a:p>
                  </a:txBody>
                  <a:tcPr/>
                </a:tc>
                <a:extLst>
                  <a:ext uri="{0D108BD9-81ED-4DB2-BD59-A6C34878D82A}">
                    <a16:rowId xmlns:a16="http://schemas.microsoft.com/office/drawing/2014/main" val="2261900351"/>
                  </a:ext>
                </a:extLst>
              </a:tr>
              <a:tr h="951492">
                <a:tc>
                  <a:txBody>
                    <a:bodyPr/>
                    <a:lstStyle/>
                    <a:p>
                      <a:pPr lvl="0">
                        <a:buNone/>
                      </a:pPr>
                      <a:r>
                        <a:rPr lang="en-US" sz="2400" dirty="0"/>
                        <a:t>JVP </a:t>
                      </a:r>
                    </a:p>
                  </a:txBody>
                  <a:tcPr/>
                </a:tc>
                <a:tc>
                  <a:txBody>
                    <a:bodyPr/>
                    <a:lstStyle/>
                    <a:p>
                      <a:pPr lvl="0">
                        <a:buNone/>
                      </a:pPr>
                      <a:r>
                        <a:rPr lang="en-US" sz="2400"/>
                        <a:t>14%</a:t>
                      </a:r>
                      <a:endParaRPr lang="en-US" sz="2400" dirty="0"/>
                    </a:p>
                  </a:txBody>
                  <a:tcPr/>
                </a:tc>
                <a:tc>
                  <a:txBody>
                    <a:bodyPr/>
                    <a:lstStyle/>
                    <a:p>
                      <a:pPr lvl="0">
                        <a:buNone/>
                      </a:pPr>
                      <a:r>
                        <a:rPr lang="en-US" sz="2400"/>
                        <a:t>78%</a:t>
                      </a:r>
                      <a:endParaRPr lang="en-US" sz="2400" dirty="0"/>
                    </a:p>
                  </a:txBody>
                  <a:tcPr/>
                </a:tc>
                <a:tc>
                  <a:txBody>
                    <a:bodyPr/>
                    <a:lstStyle/>
                    <a:p>
                      <a:pPr lvl="0">
                        <a:buNone/>
                      </a:pPr>
                      <a:r>
                        <a:rPr lang="en-US" sz="2400"/>
                        <a:t>20%</a:t>
                      </a:r>
                      <a:endParaRPr lang="en-US" sz="2400" dirty="0"/>
                    </a:p>
                  </a:txBody>
                  <a:tcPr/>
                </a:tc>
                <a:tc>
                  <a:txBody>
                    <a:bodyPr/>
                    <a:lstStyle/>
                    <a:p>
                      <a:pPr lvl="0">
                        <a:buNone/>
                      </a:pPr>
                      <a:r>
                        <a:rPr lang="en-US" sz="2400"/>
                        <a:t>70%</a:t>
                      </a:r>
                      <a:endParaRPr lang="en-US" sz="2400" dirty="0"/>
                    </a:p>
                  </a:txBody>
                  <a:tcPr/>
                </a:tc>
                <a:tc>
                  <a:txBody>
                    <a:bodyPr/>
                    <a:lstStyle/>
                    <a:p>
                      <a:pPr lvl="0">
                        <a:buNone/>
                      </a:pPr>
                      <a:r>
                        <a:rPr lang="en-US" sz="2400"/>
                        <a:t>60 %</a:t>
                      </a:r>
                      <a:endParaRPr lang="en-US" sz="2400" dirty="0"/>
                    </a:p>
                  </a:txBody>
                  <a:tcPr/>
                </a:tc>
                <a:extLst>
                  <a:ext uri="{0D108BD9-81ED-4DB2-BD59-A6C34878D82A}">
                    <a16:rowId xmlns:a16="http://schemas.microsoft.com/office/drawing/2014/main" val="3351180047"/>
                  </a:ext>
                </a:extLst>
              </a:tr>
              <a:tr h="951492">
                <a:tc>
                  <a:txBody>
                    <a:bodyPr/>
                    <a:lstStyle/>
                    <a:p>
                      <a:pPr lvl="0">
                        <a:buNone/>
                      </a:pPr>
                      <a:endParaRPr lang="en-US" sz="2400" dirty="0"/>
                    </a:p>
                  </a:txBody>
                  <a:tcPr/>
                </a:tc>
                <a:tc>
                  <a:txBody>
                    <a:bodyPr/>
                    <a:lstStyle/>
                    <a:p>
                      <a:pPr lvl="0">
                        <a:buNone/>
                      </a:pPr>
                      <a:endParaRPr lang="en-US" sz="2400" dirty="0"/>
                    </a:p>
                  </a:txBody>
                  <a:tcPr/>
                </a:tc>
                <a:tc>
                  <a:txBody>
                    <a:bodyPr/>
                    <a:lstStyle/>
                    <a:p>
                      <a:pPr lvl="0">
                        <a:buNone/>
                      </a:pPr>
                      <a:endParaRPr lang="en-US" sz="2400" dirty="0"/>
                    </a:p>
                  </a:txBody>
                  <a:tcPr/>
                </a:tc>
                <a:tc>
                  <a:txBody>
                    <a:bodyPr/>
                    <a:lstStyle/>
                    <a:p>
                      <a:pPr lvl="0">
                        <a:buNone/>
                      </a:pPr>
                      <a:endParaRPr lang="en-US" sz="2400" dirty="0"/>
                    </a:p>
                  </a:txBody>
                  <a:tcPr/>
                </a:tc>
                <a:tc>
                  <a:txBody>
                    <a:bodyPr/>
                    <a:lstStyle/>
                    <a:p>
                      <a:pPr lvl="0">
                        <a:buNone/>
                      </a:pPr>
                      <a:endParaRPr lang="en-US" sz="2400" dirty="0"/>
                    </a:p>
                  </a:txBody>
                  <a:tcPr/>
                </a:tc>
                <a:tc>
                  <a:txBody>
                    <a:bodyPr/>
                    <a:lstStyle/>
                    <a:p>
                      <a:pPr lvl="0">
                        <a:buNone/>
                      </a:pPr>
                      <a:endParaRPr lang="en-US" sz="2400" dirty="0"/>
                    </a:p>
                  </a:txBody>
                  <a:tcPr/>
                </a:tc>
                <a:extLst>
                  <a:ext uri="{0D108BD9-81ED-4DB2-BD59-A6C34878D82A}">
                    <a16:rowId xmlns:a16="http://schemas.microsoft.com/office/drawing/2014/main" val="947763263"/>
                  </a:ext>
                </a:extLst>
              </a:tr>
            </a:tbl>
          </a:graphicData>
        </a:graphic>
      </p:graphicFrame>
    </p:spTree>
    <p:extLst>
      <p:ext uri="{BB962C8B-B14F-4D97-AF65-F5344CB8AC3E}">
        <p14:creationId xmlns:p14="http://schemas.microsoft.com/office/powerpoint/2010/main" val="379503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08ECC-D427-4F38-A49A-610E5730C8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88AE2F-8EBA-4C6F-BC6E-85E206ED88F8}"/>
              </a:ext>
            </a:extLst>
          </p:cNvPr>
          <p:cNvSpPr>
            <a:spLocks noGrp="1"/>
          </p:cNvSpPr>
          <p:nvPr>
            <p:ph idx="1"/>
          </p:nvPr>
        </p:nvSpPr>
        <p:spPr/>
        <p:txBody>
          <a:bodyPr vert="horz" lIns="91440" tIns="45720" rIns="91440" bIns="45720" rtlCol="0" anchor="t">
            <a:normAutofit/>
          </a:bodyPr>
          <a:lstStyle/>
          <a:p>
            <a:r>
              <a:rPr lang="en-US" dirty="0">
                <a:cs typeface="Calibri"/>
              </a:rPr>
              <a:t>Will the reproducibility of the test results and its interpretation be satisfactory in my clinical setting?</a:t>
            </a:r>
            <a:endParaRPr lang="en-US">
              <a:cs typeface="Calibri"/>
            </a:endParaRPr>
          </a:p>
          <a:p>
            <a:pPr marL="0" indent="0">
              <a:buNone/>
            </a:pPr>
            <a:r>
              <a:rPr lang="en-US" dirty="0">
                <a:cs typeface="Calibri"/>
              </a:rPr>
              <a:t>Skill level of operator  </a:t>
            </a:r>
          </a:p>
          <a:p>
            <a:endParaRPr lang="en-US" dirty="0">
              <a:cs typeface="Calibri"/>
            </a:endParaRPr>
          </a:p>
          <a:p>
            <a:r>
              <a:rPr lang="en-US" dirty="0">
                <a:cs typeface="Calibri"/>
              </a:rPr>
              <a:t>Are the study results applicable to patients in my practice?</a:t>
            </a:r>
            <a:endParaRPr lang="en-US" dirty="0"/>
          </a:p>
          <a:p>
            <a:r>
              <a:rPr lang="en-US" dirty="0">
                <a:cs typeface="Calibri"/>
              </a:rPr>
              <a:t>Yes </a:t>
            </a:r>
          </a:p>
          <a:p>
            <a:endParaRPr lang="en-US" dirty="0">
              <a:cs typeface="Calibri"/>
            </a:endParaRPr>
          </a:p>
          <a:p>
            <a:r>
              <a:rPr lang="en-US" dirty="0">
                <a:cs typeface="Calibri"/>
              </a:rPr>
              <a:t>Will the test results change my management strategy?</a:t>
            </a:r>
            <a:endParaRPr lang="en-US" dirty="0"/>
          </a:p>
        </p:txBody>
      </p:sp>
    </p:spTree>
    <p:extLst>
      <p:ext uri="{BB962C8B-B14F-4D97-AF65-F5344CB8AC3E}">
        <p14:creationId xmlns:p14="http://schemas.microsoft.com/office/powerpoint/2010/main" val="1040010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A6A8-C95D-4375-A6A9-E928A7037E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C2735F-5619-4F2D-A939-9875F018FBB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50943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Anusha.S</vt:lpstr>
      <vt:lpstr>PowerPoint Presentation</vt:lpstr>
      <vt:lpstr>Did participating patients constitute a representative sample of those presenting with a diagnostic dilemma?</vt:lpstr>
      <vt:lpstr>Did participating patients constitute a representative sample of those presenting with a diagnostic dilemma?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246</cp:revision>
  <dcterms:created xsi:type="dcterms:W3CDTF">2013-07-15T20:26:40Z</dcterms:created>
  <dcterms:modified xsi:type="dcterms:W3CDTF">2018-12-28T07:35:00Z</dcterms:modified>
</cp:coreProperties>
</file>