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74" r:id="rId11"/>
    <p:sldId id="265" r:id="rId12"/>
    <p:sldId id="264" r:id="rId13"/>
    <p:sldId id="266" r:id="rId14"/>
    <p:sldId id="271" r:id="rId15"/>
    <p:sldId id="267" r:id="rId16"/>
    <p:sldId id="268" r:id="rId17"/>
    <p:sldId id="269" r:id="rId18"/>
    <p:sldId id="272" r:id="rId19"/>
    <p:sldId id="270" r:id="rId20"/>
    <p:sldId id="277" r:id="rId21"/>
    <p:sldId id="275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9A34A2-E73C-4E2A-B093-1EDE7AE09B67}" v="1" dt="2018-12-27T04:47:39.566"/>
    <p1510:client id="{26330073-FC72-4F86-914D-D29961E16510}" v="1" dt="2018-12-27T05:36:11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A99A34A2-E73C-4E2A-B093-1EDE7AE09B67}"/>
    <pc:docChg chg="addSld">
      <pc:chgData name="" userId="" providerId="" clId="Web-{A99A34A2-E73C-4E2A-B093-1EDE7AE09B67}" dt="2018-12-27T04:15:36.995" v="0"/>
      <pc:docMkLst>
        <pc:docMk/>
      </pc:docMkLst>
      <pc:sldChg chg="new">
        <pc:chgData name="" userId="" providerId="" clId="Web-{A99A34A2-E73C-4E2A-B093-1EDE7AE09B67}" dt="2018-12-27T04:15:36.995" v="0"/>
        <pc:sldMkLst>
          <pc:docMk/>
          <pc:sldMk cId="479430335" sldId="257"/>
        </pc:sldMkLst>
      </pc:sldChg>
    </pc:docChg>
  </pc:docChgLst>
  <pc:docChgLst>
    <pc:chgData name="Anusha Swaminathan" userId="dbe3c6b16ad0635b" providerId="Windows Live" clId="Web-{A99A34A2-E73C-4E2A-B093-1EDE7AE09B67}"/>
    <pc:docChg chg="addSld delSld modSld">
      <pc:chgData name="Anusha Swaminathan" userId="dbe3c6b16ad0635b" providerId="Windows Live" clId="Web-{A99A34A2-E73C-4E2A-B093-1EDE7AE09B67}" dt="2018-12-27T04:50:01.504" v="408" actId="1076"/>
      <pc:docMkLst>
        <pc:docMk/>
      </pc:docMkLst>
      <pc:sldChg chg="modSp">
        <pc:chgData name="Anusha Swaminathan" userId="dbe3c6b16ad0635b" providerId="Windows Live" clId="Web-{A99A34A2-E73C-4E2A-B093-1EDE7AE09B67}" dt="2018-12-27T04:16:49.964" v="2" actId="20577"/>
        <pc:sldMkLst>
          <pc:docMk/>
          <pc:sldMk cId="479430335" sldId="257"/>
        </pc:sldMkLst>
        <pc:spChg chg="mod">
          <ac:chgData name="Anusha Swaminathan" userId="dbe3c6b16ad0635b" providerId="Windows Live" clId="Web-{A99A34A2-E73C-4E2A-B093-1EDE7AE09B67}" dt="2018-12-27T04:16:49.964" v="2" actId="20577"/>
          <ac:spMkLst>
            <pc:docMk/>
            <pc:sldMk cId="479430335" sldId="257"/>
            <ac:spMk id="3" creationId="{95C35AFA-4733-4494-A7EC-6524C67F8CE5}"/>
          </ac:spMkLst>
        </pc:spChg>
      </pc:sldChg>
      <pc:sldChg chg="modSp new">
        <pc:chgData name="Anusha Swaminathan" userId="dbe3c6b16ad0635b" providerId="Windows Live" clId="Web-{A99A34A2-E73C-4E2A-B093-1EDE7AE09B67}" dt="2018-12-27T04:17:09.574" v="7" actId="20577"/>
        <pc:sldMkLst>
          <pc:docMk/>
          <pc:sldMk cId="1031709970" sldId="258"/>
        </pc:sldMkLst>
        <pc:spChg chg="mod">
          <ac:chgData name="Anusha Swaminathan" userId="dbe3c6b16ad0635b" providerId="Windows Live" clId="Web-{A99A34A2-E73C-4E2A-B093-1EDE7AE09B67}" dt="2018-12-27T04:17:09.574" v="7" actId="20577"/>
          <ac:spMkLst>
            <pc:docMk/>
            <pc:sldMk cId="1031709970" sldId="258"/>
            <ac:spMk id="3" creationId="{5853D2A6-7A62-4C6B-BD5B-87BCB7CD3E7C}"/>
          </ac:spMkLst>
        </pc:spChg>
      </pc:sldChg>
      <pc:sldChg chg="modSp new">
        <pc:chgData name="Anusha Swaminathan" userId="dbe3c6b16ad0635b" providerId="Windows Live" clId="Web-{A99A34A2-E73C-4E2A-B093-1EDE7AE09B67}" dt="2018-12-27T04:18:34.308" v="14" actId="20577"/>
        <pc:sldMkLst>
          <pc:docMk/>
          <pc:sldMk cId="3958452056" sldId="259"/>
        </pc:sldMkLst>
        <pc:spChg chg="mod">
          <ac:chgData name="Anusha Swaminathan" userId="dbe3c6b16ad0635b" providerId="Windows Live" clId="Web-{A99A34A2-E73C-4E2A-B093-1EDE7AE09B67}" dt="2018-12-27T04:18:34.308" v="14" actId="20577"/>
          <ac:spMkLst>
            <pc:docMk/>
            <pc:sldMk cId="3958452056" sldId="259"/>
            <ac:spMk id="3" creationId="{8DAFC956-2E10-45FC-A930-72163BCA6EBD}"/>
          </ac:spMkLst>
        </pc:spChg>
      </pc:sldChg>
      <pc:sldChg chg="modSp new">
        <pc:chgData name="Anusha Swaminathan" userId="dbe3c6b16ad0635b" providerId="Windows Live" clId="Web-{A99A34A2-E73C-4E2A-B093-1EDE7AE09B67}" dt="2018-12-27T04:21:22.403" v="25" actId="20577"/>
        <pc:sldMkLst>
          <pc:docMk/>
          <pc:sldMk cId="1033592227" sldId="260"/>
        </pc:sldMkLst>
        <pc:spChg chg="mod">
          <ac:chgData name="Anusha Swaminathan" userId="dbe3c6b16ad0635b" providerId="Windows Live" clId="Web-{A99A34A2-E73C-4E2A-B093-1EDE7AE09B67}" dt="2018-12-27T04:21:22.403" v="25" actId="20577"/>
          <ac:spMkLst>
            <pc:docMk/>
            <pc:sldMk cId="1033592227" sldId="260"/>
            <ac:spMk id="3" creationId="{A07389CB-6F21-4786-8069-61EFA096C9B6}"/>
          </ac:spMkLst>
        </pc:spChg>
      </pc:sldChg>
      <pc:sldChg chg="modSp new">
        <pc:chgData name="Anusha Swaminathan" userId="dbe3c6b16ad0635b" providerId="Windows Live" clId="Web-{A99A34A2-E73C-4E2A-B093-1EDE7AE09B67}" dt="2018-12-27T04:41:18.189" v="309" actId="20577"/>
        <pc:sldMkLst>
          <pc:docMk/>
          <pc:sldMk cId="630854639" sldId="261"/>
        </pc:sldMkLst>
        <pc:spChg chg="mod">
          <ac:chgData name="Anusha Swaminathan" userId="dbe3c6b16ad0635b" providerId="Windows Live" clId="Web-{A99A34A2-E73C-4E2A-B093-1EDE7AE09B67}" dt="2018-12-27T04:26:41.607" v="119" actId="14100"/>
          <ac:spMkLst>
            <pc:docMk/>
            <pc:sldMk cId="630854639" sldId="261"/>
            <ac:spMk id="2" creationId="{218C49BB-20D2-410E-ACA5-2AB78DC858F9}"/>
          </ac:spMkLst>
        </pc:spChg>
        <pc:spChg chg="mod">
          <ac:chgData name="Anusha Swaminathan" userId="dbe3c6b16ad0635b" providerId="Windows Live" clId="Web-{A99A34A2-E73C-4E2A-B093-1EDE7AE09B67}" dt="2018-12-27T04:41:18.189" v="309" actId="20577"/>
          <ac:spMkLst>
            <pc:docMk/>
            <pc:sldMk cId="630854639" sldId="261"/>
            <ac:spMk id="3" creationId="{051A9633-41FC-450F-8870-A0CBE81C1F27}"/>
          </ac:spMkLst>
        </pc:spChg>
      </pc:sldChg>
      <pc:sldChg chg="modSp new">
        <pc:chgData name="Anusha Swaminathan" userId="dbe3c6b16ad0635b" providerId="Windows Live" clId="Web-{A99A34A2-E73C-4E2A-B093-1EDE7AE09B67}" dt="2018-12-27T04:29:58.561" v="143" actId="20577"/>
        <pc:sldMkLst>
          <pc:docMk/>
          <pc:sldMk cId="2849533924" sldId="262"/>
        </pc:sldMkLst>
        <pc:spChg chg="mod">
          <ac:chgData name="Anusha Swaminathan" userId="dbe3c6b16ad0635b" providerId="Windows Live" clId="Web-{A99A34A2-E73C-4E2A-B093-1EDE7AE09B67}" dt="2018-12-27T04:29:58.561" v="143" actId="20577"/>
          <ac:spMkLst>
            <pc:docMk/>
            <pc:sldMk cId="2849533924" sldId="262"/>
            <ac:spMk id="3" creationId="{5ECEFF95-7AD4-4775-8C42-E131D6134B06}"/>
          </ac:spMkLst>
        </pc:spChg>
      </pc:sldChg>
      <pc:sldChg chg="modSp new">
        <pc:chgData name="Anusha Swaminathan" userId="dbe3c6b16ad0635b" providerId="Windows Live" clId="Web-{A99A34A2-E73C-4E2A-B093-1EDE7AE09B67}" dt="2018-12-27T04:39:58.158" v="292" actId="20577"/>
        <pc:sldMkLst>
          <pc:docMk/>
          <pc:sldMk cId="1695722823" sldId="263"/>
        </pc:sldMkLst>
        <pc:spChg chg="mod">
          <ac:chgData name="Anusha Swaminathan" userId="dbe3c6b16ad0635b" providerId="Windows Live" clId="Web-{A99A34A2-E73C-4E2A-B093-1EDE7AE09B67}" dt="2018-12-27T04:39:58.158" v="292" actId="20577"/>
          <ac:spMkLst>
            <pc:docMk/>
            <pc:sldMk cId="1695722823" sldId="263"/>
            <ac:spMk id="3" creationId="{3BDD12A8-768A-43FD-89D6-E8444F5C9283}"/>
          </ac:spMkLst>
        </pc:spChg>
      </pc:sldChg>
      <pc:sldChg chg="addSp delSp modSp new">
        <pc:chgData name="Anusha Swaminathan" userId="dbe3c6b16ad0635b" providerId="Windows Live" clId="Web-{A99A34A2-E73C-4E2A-B093-1EDE7AE09B67}" dt="2018-12-27T04:40:39.111" v="302" actId="1076"/>
        <pc:sldMkLst>
          <pc:docMk/>
          <pc:sldMk cId="2608642243" sldId="264"/>
        </pc:sldMkLst>
        <pc:spChg chg="del">
          <ac:chgData name="Anusha Swaminathan" userId="dbe3c6b16ad0635b" providerId="Windows Live" clId="Web-{A99A34A2-E73C-4E2A-B093-1EDE7AE09B67}" dt="2018-12-27T04:40:10.345" v="295"/>
          <ac:spMkLst>
            <pc:docMk/>
            <pc:sldMk cId="2608642243" sldId="264"/>
            <ac:spMk id="3" creationId="{1F172432-A226-42EB-A982-A5B5DCA58DB9}"/>
          </ac:spMkLst>
        </pc:spChg>
        <pc:picChg chg="add mod ord">
          <ac:chgData name="Anusha Swaminathan" userId="dbe3c6b16ad0635b" providerId="Windows Live" clId="Web-{A99A34A2-E73C-4E2A-B093-1EDE7AE09B67}" dt="2018-12-27T04:40:39.111" v="302" actId="1076"/>
          <ac:picMkLst>
            <pc:docMk/>
            <pc:sldMk cId="2608642243" sldId="264"/>
            <ac:picMk id="4" creationId="{C23E0EEF-65E3-4D1D-B8DC-5A9965193BB1}"/>
          </ac:picMkLst>
        </pc:picChg>
      </pc:sldChg>
      <pc:sldChg chg="modSp new">
        <pc:chgData name="Anusha Swaminathan" userId="dbe3c6b16ad0635b" providerId="Windows Live" clId="Web-{A99A34A2-E73C-4E2A-B093-1EDE7AE09B67}" dt="2018-12-27T04:44:22.081" v="384" actId="20577"/>
        <pc:sldMkLst>
          <pc:docMk/>
          <pc:sldMk cId="2332930509" sldId="265"/>
        </pc:sldMkLst>
        <pc:spChg chg="mod">
          <ac:chgData name="Anusha Swaminathan" userId="dbe3c6b16ad0635b" providerId="Windows Live" clId="Web-{A99A34A2-E73C-4E2A-B093-1EDE7AE09B67}" dt="2018-12-27T04:43:50.362" v="374" actId="14100"/>
          <ac:spMkLst>
            <pc:docMk/>
            <pc:sldMk cId="2332930509" sldId="265"/>
            <ac:spMk id="2" creationId="{E0D1DD68-D2FF-4E38-B12E-B80F73E67EDD}"/>
          </ac:spMkLst>
        </pc:spChg>
        <pc:spChg chg="mod">
          <ac:chgData name="Anusha Swaminathan" userId="dbe3c6b16ad0635b" providerId="Windows Live" clId="Web-{A99A34A2-E73C-4E2A-B093-1EDE7AE09B67}" dt="2018-12-27T04:44:22.081" v="384" actId="20577"/>
          <ac:spMkLst>
            <pc:docMk/>
            <pc:sldMk cId="2332930509" sldId="265"/>
            <ac:spMk id="3" creationId="{472DEDC0-D01C-47EB-A2FB-AE75EF7338C6}"/>
          </ac:spMkLst>
        </pc:spChg>
      </pc:sldChg>
      <pc:sldChg chg="addSp delSp modSp new del mod setBg">
        <pc:chgData name="Anusha Swaminathan" userId="dbe3c6b16ad0635b" providerId="Windows Live" clId="Web-{A99A34A2-E73C-4E2A-B093-1EDE7AE09B67}" dt="2018-12-27T04:48:14.535" v="397"/>
        <pc:sldMkLst>
          <pc:docMk/>
          <pc:sldMk cId="51502062" sldId="266"/>
        </pc:sldMkLst>
        <pc:spChg chg="mod ord">
          <ac:chgData name="Anusha Swaminathan" userId="dbe3c6b16ad0635b" providerId="Windows Live" clId="Web-{A99A34A2-E73C-4E2A-B093-1EDE7AE09B67}" dt="2018-12-27T04:47:31.097" v="394" actId="14100"/>
          <ac:spMkLst>
            <pc:docMk/>
            <pc:sldMk cId="51502062" sldId="266"/>
            <ac:spMk id="2" creationId="{4F101E14-A8B1-495F-B818-1E9DA26E3A4E}"/>
          </ac:spMkLst>
        </pc:spChg>
        <pc:spChg chg="del">
          <ac:chgData name="Anusha Swaminathan" userId="dbe3c6b16ad0635b" providerId="Windows Live" clId="Web-{A99A34A2-E73C-4E2A-B093-1EDE7AE09B67}" dt="2018-12-27T04:47:07.909" v="387"/>
          <ac:spMkLst>
            <pc:docMk/>
            <pc:sldMk cId="51502062" sldId="266"/>
            <ac:spMk id="3" creationId="{4C779A28-704A-428D-80EA-8F15E59A056A}"/>
          </ac:spMkLst>
        </pc:spChg>
        <pc:spChg chg="add del">
          <ac:chgData name="Anusha Swaminathan" userId="dbe3c6b16ad0635b" providerId="Windows Live" clId="Web-{A99A34A2-E73C-4E2A-B093-1EDE7AE09B67}" dt="2018-12-27T04:47:25.191" v="393"/>
          <ac:spMkLst>
            <pc:docMk/>
            <pc:sldMk cId="51502062" sldId="266"/>
            <ac:spMk id="9" creationId="{74426AB7-D619-4515-962A-BC83909EC015}"/>
          </ac:spMkLst>
        </pc:spChg>
        <pc:spChg chg="add del">
          <ac:chgData name="Anusha Swaminathan" userId="dbe3c6b16ad0635b" providerId="Windows Live" clId="Web-{A99A34A2-E73C-4E2A-B093-1EDE7AE09B67}" dt="2018-12-27T04:47:25.191" v="393"/>
          <ac:spMkLst>
            <pc:docMk/>
            <pc:sldMk cId="51502062" sldId="266"/>
            <ac:spMk id="11" creationId="{DE47DF98-723F-4AAC-ABCF-CACBC438F78F}"/>
          </ac:spMkLst>
        </pc:spChg>
        <pc:spChg chg="add">
          <ac:chgData name="Anusha Swaminathan" userId="dbe3c6b16ad0635b" providerId="Windows Live" clId="Web-{A99A34A2-E73C-4E2A-B093-1EDE7AE09B67}" dt="2018-12-27T04:47:25.191" v="393"/>
          <ac:spMkLst>
            <pc:docMk/>
            <pc:sldMk cId="51502062" sldId="266"/>
            <ac:spMk id="18" creationId="{72257994-BD97-4691-8B89-198A6D2BABDC}"/>
          </ac:spMkLst>
        </pc:spChg>
        <pc:picChg chg="add mod ord">
          <ac:chgData name="Anusha Swaminathan" userId="dbe3c6b16ad0635b" providerId="Windows Live" clId="Web-{A99A34A2-E73C-4E2A-B093-1EDE7AE09B67}" dt="2018-12-27T04:47:39.566" v="396" actId="14100"/>
          <ac:picMkLst>
            <pc:docMk/>
            <pc:sldMk cId="51502062" sldId="266"/>
            <ac:picMk id="4" creationId="{5C914D1B-8A9F-4F25-B870-0A63776DBC0F}"/>
          </ac:picMkLst>
        </pc:picChg>
        <pc:cxnChg chg="add del">
          <ac:chgData name="Anusha Swaminathan" userId="dbe3c6b16ad0635b" providerId="Windows Live" clId="Web-{A99A34A2-E73C-4E2A-B093-1EDE7AE09B67}" dt="2018-12-27T04:47:25.191" v="393"/>
          <ac:cxnSpMkLst>
            <pc:docMk/>
            <pc:sldMk cId="51502062" sldId="266"/>
            <ac:cxnSpMk id="13" creationId="{EA29FC7C-9308-4FDE-8DCA-405668055B0F}"/>
          </ac:cxnSpMkLst>
        </pc:cxnChg>
      </pc:sldChg>
      <pc:sldChg chg="addSp delSp modSp new">
        <pc:chgData name="Anusha Swaminathan" userId="dbe3c6b16ad0635b" providerId="Windows Live" clId="Web-{A99A34A2-E73C-4E2A-B093-1EDE7AE09B67}" dt="2018-12-27T04:50:01.504" v="408" actId="1076"/>
        <pc:sldMkLst>
          <pc:docMk/>
          <pc:sldMk cId="2349159303" sldId="266"/>
        </pc:sldMkLst>
        <pc:spChg chg="del">
          <ac:chgData name="Anusha Swaminathan" userId="dbe3c6b16ad0635b" providerId="Windows Live" clId="Web-{A99A34A2-E73C-4E2A-B093-1EDE7AE09B67}" dt="2018-12-27T04:48:21.800" v="399"/>
          <ac:spMkLst>
            <pc:docMk/>
            <pc:sldMk cId="2349159303" sldId="266"/>
            <ac:spMk id="3" creationId="{D26D626B-1B45-4B2A-9962-4CD18A177342}"/>
          </ac:spMkLst>
        </pc:spChg>
        <pc:picChg chg="add mod ord">
          <ac:chgData name="Anusha Swaminathan" userId="dbe3c6b16ad0635b" providerId="Windows Live" clId="Web-{A99A34A2-E73C-4E2A-B093-1EDE7AE09B67}" dt="2018-12-27T04:48:27.113" v="401" actId="1076"/>
          <ac:picMkLst>
            <pc:docMk/>
            <pc:sldMk cId="2349159303" sldId="266"/>
            <ac:picMk id="4" creationId="{6B0A9AD6-6019-47B0-9412-02DB260A925C}"/>
          </ac:picMkLst>
        </pc:picChg>
        <pc:picChg chg="add mod">
          <ac:chgData name="Anusha Swaminathan" userId="dbe3c6b16ad0635b" providerId="Windows Live" clId="Web-{A99A34A2-E73C-4E2A-B093-1EDE7AE09B67}" dt="2018-12-27T04:50:01.504" v="408" actId="1076"/>
          <ac:picMkLst>
            <pc:docMk/>
            <pc:sldMk cId="2349159303" sldId="266"/>
            <ac:picMk id="6" creationId="{24A76B8B-535F-46D8-A6BA-FF6F526A7743}"/>
          </ac:picMkLst>
        </pc:picChg>
      </pc:sldChg>
    </pc:docChg>
  </pc:docChgLst>
  <pc:docChgLst>
    <pc:chgData name="Anusha Swaminathan" userId="dbe3c6b16ad0635b" providerId="Windows Live" clId="Web-{D37BE567-33F7-45B8-8E58-DA9DF3D8B47F}"/>
    <pc:docChg chg="addSld delSld modSld sldOrd">
      <pc:chgData name="Anusha Swaminathan" userId="dbe3c6b16ad0635b" providerId="Windows Live" clId="Web-{D37BE567-33F7-45B8-8E58-DA9DF3D8B47F}" dt="2018-12-27T09:55:37.226" v="449"/>
      <pc:docMkLst>
        <pc:docMk/>
      </pc:docMkLst>
      <pc:sldChg chg="addSp modSp">
        <pc:chgData name="Anusha Swaminathan" userId="dbe3c6b16ad0635b" providerId="Windows Live" clId="Web-{D37BE567-33F7-45B8-8E58-DA9DF3D8B47F}" dt="2018-12-27T09:49:47.459" v="355" actId="1076"/>
        <pc:sldMkLst>
          <pc:docMk/>
          <pc:sldMk cId="109857222" sldId="256"/>
        </pc:sldMkLst>
        <pc:spChg chg="mod">
          <ac:chgData name="Anusha Swaminathan" userId="dbe3c6b16ad0635b" providerId="Windows Live" clId="Web-{D37BE567-33F7-45B8-8E58-DA9DF3D8B47F}" dt="2018-12-27T09:49:47.381" v="352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Anusha Swaminathan" userId="dbe3c6b16ad0635b" providerId="Windows Live" clId="Web-{D37BE567-33F7-45B8-8E58-DA9DF3D8B47F}" dt="2018-12-27T09:49:47.459" v="355" actId="1076"/>
          <ac:picMkLst>
            <pc:docMk/>
            <pc:sldMk cId="109857222" sldId="256"/>
            <ac:picMk id="4" creationId="{F4900DF4-34E8-4230-B2A5-729C49F586BB}"/>
          </ac:picMkLst>
        </pc:picChg>
      </pc:sldChg>
      <pc:sldChg chg="addSp delSp modSp ord">
        <pc:chgData name="Anusha Swaminathan" userId="dbe3c6b16ad0635b" providerId="Windows Live" clId="Web-{D37BE567-33F7-45B8-8E58-DA9DF3D8B47F}" dt="2018-12-27T09:29:52.628" v="56" actId="1076"/>
        <pc:sldMkLst>
          <pc:docMk/>
          <pc:sldMk cId="479430335" sldId="257"/>
        </pc:sldMkLst>
        <pc:spChg chg="mod">
          <ac:chgData name="Anusha Swaminathan" userId="dbe3c6b16ad0635b" providerId="Windows Live" clId="Web-{D37BE567-33F7-45B8-8E58-DA9DF3D8B47F}" dt="2018-12-27T09:28:59.690" v="50" actId="20577"/>
          <ac:spMkLst>
            <pc:docMk/>
            <pc:sldMk cId="479430335" sldId="257"/>
            <ac:spMk id="3" creationId="{95C35AFA-4733-4494-A7EC-6524C67F8CE5}"/>
          </ac:spMkLst>
        </pc:spChg>
        <pc:picChg chg="add del mod">
          <ac:chgData name="Anusha Swaminathan" userId="dbe3c6b16ad0635b" providerId="Windows Live" clId="Web-{D37BE567-33F7-45B8-8E58-DA9DF3D8B47F}" dt="2018-12-27T09:29:30.690" v="52"/>
          <ac:picMkLst>
            <pc:docMk/>
            <pc:sldMk cId="479430335" sldId="257"/>
            <ac:picMk id="4" creationId="{B2E90CD3-79DD-47E2-9433-4BD59577140E}"/>
          </ac:picMkLst>
        </pc:picChg>
        <pc:picChg chg="add mod">
          <ac:chgData name="Anusha Swaminathan" userId="dbe3c6b16ad0635b" providerId="Windows Live" clId="Web-{D37BE567-33F7-45B8-8E58-DA9DF3D8B47F}" dt="2018-12-27T09:29:52.628" v="56" actId="1076"/>
          <ac:picMkLst>
            <pc:docMk/>
            <pc:sldMk cId="479430335" sldId="257"/>
            <ac:picMk id="6" creationId="{CAD7AAA0-0149-4BDA-8A19-8A0914D599EA}"/>
          </ac:picMkLst>
        </pc:picChg>
      </pc:sldChg>
      <pc:sldChg chg="addSp modSp">
        <pc:chgData name="Anusha Swaminathan" userId="dbe3c6b16ad0635b" providerId="Windows Live" clId="Web-{D37BE567-33F7-45B8-8E58-DA9DF3D8B47F}" dt="2018-12-27T09:49:47.491" v="356" actId="20577"/>
        <pc:sldMkLst>
          <pc:docMk/>
          <pc:sldMk cId="1031709970" sldId="258"/>
        </pc:sldMkLst>
        <pc:spChg chg="mod">
          <ac:chgData name="Anusha Swaminathan" userId="dbe3c6b16ad0635b" providerId="Windows Live" clId="Web-{D37BE567-33F7-45B8-8E58-DA9DF3D8B47F}" dt="2018-12-27T09:49:47.491" v="356" actId="20577"/>
          <ac:spMkLst>
            <pc:docMk/>
            <pc:sldMk cId="1031709970" sldId="258"/>
            <ac:spMk id="3" creationId="{5853D2A6-7A62-4C6B-BD5B-87BCB7CD3E7C}"/>
          </ac:spMkLst>
        </pc:spChg>
        <pc:picChg chg="add mod">
          <ac:chgData name="Anusha Swaminathan" userId="dbe3c6b16ad0635b" providerId="Windows Live" clId="Web-{D37BE567-33F7-45B8-8E58-DA9DF3D8B47F}" dt="2018-12-27T09:31:58.081" v="66" actId="1076"/>
          <ac:picMkLst>
            <pc:docMk/>
            <pc:sldMk cId="1031709970" sldId="258"/>
            <ac:picMk id="4" creationId="{85282886-2A7D-446F-A2AF-3CED2E236CB0}"/>
          </ac:picMkLst>
        </pc:picChg>
      </pc:sldChg>
      <pc:sldChg chg="modSp">
        <pc:chgData name="Anusha Swaminathan" userId="dbe3c6b16ad0635b" providerId="Windows Live" clId="Web-{D37BE567-33F7-45B8-8E58-DA9DF3D8B47F}" dt="2018-12-27T09:32:29.300" v="81" actId="20577"/>
        <pc:sldMkLst>
          <pc:docMk/>
          <pc:sldMk cId="3958452056" sldId="259"/>
        </pc:sldMkLst>
        <pc:spChg chg="mod">
          <ac:chgData name="Anusha Swaminathan" userId="dbe3c6b16ad0635b" providerId="Windows Live" clId="Web-{D37BE567-33F7-45B8-8E58-DA9DF3D8B47F}" dt="2018-12-27T09:32:29.300" v="81" actId="20577"/>
          <ac:spMkLst>
            <pc:docMk/>
            <pc:sldMk cId="3958452056" sldId="259"/>
            <ac:spMk id="3" creationId="{8DAFC956-2E10-45FC-A930-72163BCA6EBD}"/>
          </ac:spMkLst>
        </pc:spChg>
      </pc:sldChg>
      <pc:sldChg chg="addSp modSp">
        <pc:chgData name="Anusha Swaminathan" userId="dbe3c6b16ad0635b" providerId="Windows Live" clId="Web-{D37BE567-33F7-45B8-8E58-DA9DF3D8B47F}" dt="2018-12-27T09:49:44.194" v="345" actId="1076"/>
        <pc:sldMkLst>
          <pc:docMk/>
          <pc:sldMk cId="1033592227" sldId="260"/>
        </pc:sldMkLst>
        <pc:spChg chg="mod">
          <ac:chgData name="Anusha Swaminathan" userId="dbe3c6b16ad0635b" providerId="Windows Live" clId="Web-{D37BE567-33F7-45B8-8E58-DA9DF3D8B47F}" dt="2018-12-27T09:34:47.191" v="111" actId="20577"/>
          <ac:spMkLst>
            <pc:docMk/>
            <pc:sldMk cId="1033592227" sldId="260"/>
            <ac:spMk id="3" creationId="{A07389CB-6F21-4786-8069-61EFA096C9B6}"/>
          </ac:spMkLst>
        </pc:spChg>
        <pc:picChg chg="add mod">
          <ac:chgData name="Anusha Swaminathan" userId="dbe3c6b16ad0635b" providerId="Windows Live" clId="Web-{D37BE567-33F7-45B8-8E58-DA9DF3D8B47F}" dt="2018-12-27T09:49:44.194" v="345" actId="1076"/>
          <ac:picMkLst>
            <pc:docMk/>
            <pc:sldMk cId="1033592227" sldId="260"/>
            <ac:picMk id="4" creationId="{98300463-BEB2-4530-BE93-0190E0637D59}"/>
          </ac:picMkLst>
        </pc:picChg>
      </pc:sldChg>
      <pc:sldChg chg="modSp">
        <pc:chgData name="Anusha Swaminathan" userId="dbe3c6b16ad0635b" providerId="Windows Live" clId="Web-{D37BE567-33F7-45B8-8E58-DA9DF3D8B47F}" dt="2018-12-27T09:35:43.129" v="118" actId="20577"/>
        <pc:sldMkLst>
          <pc:docMk/>
          <pc:sldMk cId="1695722823" sldId="263"/>
        </pc:sldMkLst>
        <pc:spChg chg="mod">
          <ac:chgData name="Anusha Swaminathan" userId="dbe3c6b16ad0635b" providerId="Windows Live" clId="Web-{D37BE567-33F7-45B8-8E58-DA9DF3D8B47F}" dt="2018-12-27T09:35:28.707" v="116" actId="14100"/>
          <ac:spMkLst>
            <pc:docMk/>
            <pc:sldMk cId="1695722823" sldId="263"/>
            <ac:spMk id="2" creationId="{AA17DBFA-2331-4920-9877-621C74FBB31C}"/>
          </ac:spMkLst>
        </pc:spChg>
        <pc:spChg chg="mod">
          <ac:chgData name="Anusha Swaminathan" userId="dbe3c6b16ad0635b" providerId="Windows Live" clId="Web-{D37BE567-33F7-45B8-8E58-DA9DF3D8B47F}" dt="2018-12-27T09:35:43.129" v="118" actId="20577"/>
          <ac:spMkLst>
            <pc:docMk/>
            <pc:sldMk cId="1695722823" sldId="263"/>
            <ac:spMk id="3" creationId="{3BDD12A8-768A-43FD-89D6-E8444F5C9283}"/>
          </ac:spMkLst>
        </pc:spChg>
      </pc:sldChg>
      <pc:sldChg chg="addSp modSp">
        <pc:chgData name="Anusha Swaminathan" userId="dbe3c6b16ad0635b" providerId="Windows Live" clId="Web-{D37BE567-33F7-45B8-8E58-DA9DF3D8B47F}" dt="2018-12-27T09:17:29.907" v="9" actId="1076"/>
        <pc:sldMkLst>
          <pc:docMk/>
          <pc:sldMk cId="1474660303" sldId="268"/>
        </pc:sldMkLst>
        <pc:spChg chg="add mod">
          <ac:chgData name="Anusha Swaminathan" userId="dbe3c6b16ad0635b" providerId="Windows Live" clId="Web-{D37BE567-33F7-45B8-8E58-DA9DF3D8B47F}" dt="2018-12-27T09:16:50.907" v="6" actId="1076"/>
          <ac:spMkLst>
            <pc:docMk/>
            <pc:sldMk cId="1474660303" sldId="268"/>
            <ac:spMk id="3" creationId="{6E8F81B5-1EFD-4230-A8E5-B3D6191F8DC5}"/>
          </ac:spMkLst>
        </pc:spChg>
        <pc:picChg chg="mod">
          <ac:chgData name="Anusha Swaminathan" userId="dbe3c6b16ad0635b" providerId="Windows Live" clId="Web-{D37BE567-33F7-45B8-8E58-DA9DF3D8B47F}" dt="2018-12-27T09:17:29.907" v="9" actId="1076"/>
          <ac:picMkLst>
            <pc:docMk/>
            <pc:sldMk cId="1474660303" sldId="268"/>
            <ac:picMk id="4" creationId="{EF7A33DE-31D2-4C83-940F-6140841AAE11}"/>
          </ac:picMkLst>
        </pc:picChg>
      </pc:sldChg>
      <pc:sldChg chg="modSp">
        <pc:chgData name="Anusha Swaminathan" userId="dbe3c6b16ad0635b" providerId="Windows Live" clId="Web-{D37BE567-33F7-45B8-8E58-DA9DF3D8B47F}" dt="2018-12-27T09:48:33.334" v="343" actId="20577"/>
        <pc:sldMkLst>
          <pc:docMk/>
          <pc:sldMk cId="1084980781" sldId="270"/>
        </pc:sldMkLst>
        <pc:spChg chg="mod">
          <ac:chgData name="Anusha Swaminathan" userId="dbe3c6b16ad0635b" providerId="Windows Live" clId="Web-{D37BE567-33F7-45B8-8E58-DA9DF3D8B47F}" dt="2018-12-27T09:48:33.334" v="343" actId="20577"/>
          <ac:spMkLst>
            <pc:docMk/>
            <pc:sldMk cId="1084980781" sldId="270"/>
            <ac:spMk id="2" creationId="{DFDF14BD-A5C4-45E2-81AB-B6C83DDF2857}"/>
          </ac:spMkLst>
        </pc:spChg>
        <pc:spChg chg="mod">
          <ac:chgData name="Anusha Swaminathan" userId="dbe3c6b16ad0635b" providerId="Windows Live" clId="Web-{D37BE567-33F7-45B8-8E58-DA9DF3D8B47F}" dt="2018-12-27T09:47:50.740" v="323" actId="20577"/>
          <ac:spMkLst>
            <pc:docMk/>
            <pc:sldMk cId="1084980781" sldId="270"/>
            <ac:spMk id="3" creationId="{41CE723B-D145-4740-B901-A97AD0375793}"/>
          </ac:spMkLst>
        </pc:spChg>
      </pc:sldChg>
      <pc:sldChg chg="addSp delSp modSp new mod setBg">
        <pc:chgData name="Anusha Swaminathan" userId="dbe3c6b16ad0635b" providerId="Windows Live" clId="Web-{D37BE567-33F7-45B8-8E58-DA9DF3D8B47F}" dt="2018-12-27T09:19:52.001" v="16"/>
        <pc:sldMkLst>
          <pc:docMk/>
          <pc:sldMk cId="3240999780" sldId="273"/>
        </pc:sldMkLst>
        <pc:spChg chg="del">
          <ac:chgData name="Anusha Swaminathan" userId="dbe3c6b16ad0635b" providerId="Windows Live" clId="Web-{D37BE567-33F7-45B8-8E58-DA9DF3D8B47F}" dt="2018-12-27T09:19:52.001" v="16"/>
          <ac:spMkLst>
            <pc:docMk/>
            <pc:sldMk cId="3240999780" sldId="273"/>
            <ac:spMk id="2" creationId="{FB541D45-E287-4C50-A3BA-EC45CFD743CE}"/>
          </ac:spMkLst>
        </pc:spChg>
        <pc:spChg chg="del">
          <ac:chgData name="Anusha Swaminathan" userId="dbe3c6b16ad0635b" providerId="Windows Live" clId="Web-{D37BE567-33F7-45B8-8E58-DA9DF3D8B47F}" dt="2018-12-27T09:19:43.892" v="11"/>
          <ac:spMkLst>
            <pc:docMk/>
            <pc:sldMk cId="3240999780" sldId="273"/>
            <ac:spMk id="3" creationId="{C5BEC395-8AE1-425E-A189-057448893BA9}"/>
          </ac:spMkLst>
        </pc:spChg>
        <pc:spChg chg="add">
          <ac:chgData name="Anusha Swaminathan" userId="dbe3c6b16ad0635b" providerId="Windows Live" clId="Web-{D37BE567-33F7-45B8-8E58-DA9DF3D8B47F}" dt="2018-12-27T09:19:52.001" v="16"/>
          <ac:spMkLst>
            <pc:docMk/>
            <pc:sldMk cId="3240999780" sldId="273"/>
            <ac:spMk id="9" creationId="{A2509F26-B5DC-4BA7-B476-4CB044237A2E}"/>
          </ac:spMkLst>
        </pc:spChg>
        <pc:spChg chg="add">
          <ac:chgData name="Anusha Swaminathan" userId="dbe3c6b16ad0635b" providerId="Windows Live" clId="Web-{D37BE567-33F7-45B8-8E58-DA9DF3D8B47F}" dt="2018-12-27T09:19:52.001" v="16"/>
          <ac:spMkLst>
            <pc:docMk/>
            <pc:sldMk cId="3240999780" sldId="273"/>
            <ac:spMk id="11" creationId="{DB103EB1-B135-4526-B883-33228FC27FF1}"/>
          </ac:spMkLst>
        </pc:spChg>
        <pc:picChg chg="add mod ord">
          <ac:chgData name="Anusha Swaminathan" userId="dbe3c6b16ad0635b" providerId="Windows Live" clId="Web-{D37BE567-33F7-45B8-8E58-DA9DF3D8B47F}" dt="2018-12-27T09:19:52.001" v="16"/>
          <ac:picMkLst>
            <pc:docMk/>
            <pc:sldMk cId="3240999780" sldId="273"/>
            <ac:picMk id="4" creationId="{2483CA03-ED9D-4ED1-84BE-B615D29A9B74}"/>
          </ac:picMkLst>
        </pc:picChg>
      </pc:sldChg>
      <pc:sldChg chg="modSp new">
        <pc:chgData name="Anusha Swaminathan" userId="dbe3c6b16ad0635b" providerId="Windows Live" clId="Web-{D37BE567-33F7-45B8-8E58-DA9DF3D8B47F}" dt="2018-12-27T09:37:02.332" v="138" actId="20577"/>
        <pc:sldMkLst>
          <pc:docMk/>
          <pc:sldMk cId="3316363318" sldId="274"/>
        </pc:sldMkLst>
        <pc:spChg chg="mod">
          <ac:chgData name="Anusha Swaminathan" userId="dbe3c6b16ad0635b" providerId="Windows Live" clId="Web-{D37BE567-33F7-45B8-8E58-DA9DF3D8B47F}" dt="2018-12-27T09:37:02.332" v="138" actId="20577"/>
          <ac:spMkLst>
            <pc:docMk/>
            <pc:sldMk cId="3316363318" sldId="274"/>
            <ac:spMk id="3" creationId="{B3DC5325-252D-4A4E-B114-0FADE3F47DE7}"/>
          </ac:spMkLst>
        </pc:spChg>
      </pc:sldChg>
      <pc:sldChg chg="addSp modSp new">
        <pc:chgData name="Anusha Swaminathan" userId="dbe3c6b16ad0635b" providerId="Windows Live" clId="Web-{D37BE567-33F7-45B8-8E58-DA9DF3D8B47F}" dt="2018-12-27T09:51:08.803" v="393" actId="20577"/>
        <pc:sldMkLst>
          <pc:docMk/>
          <pc:sldMk cId="267850980" sldId="275"/>
        </pc:sldMkLst>
        <pc:spChg chg="mod">
          <ac:chgData name="Anusha Swaminathan" userId="dbe3c6b16ad0635b" providerId="Windows Live" clId="Web-{D37BE567-33F7-45B8-8E58-DA9DF3D8B47F}" dt="2018-12-27T09:51:08.803" v="393" actId="20577"/>
          <ac:spMkLst>
            <pc:docMk/>
            <pc:sldMk cId="267850980" sldId="275"/>
            <ac:spMk id="3" creationId="{935F9A99-E41B-4408-B827-7BF3295FA257}"/>
          </ac:spMkLst>
        </pc:spChg>
        <pc:picChg chg="add">
          <ac:chgData name="Anusha Swaminathan" userId="dbe3c6b16ad0635b" providerId="Windows Live" clId="Web-{D37BE567-33F7-45B8-8E58-DA9DF3D8B47F}" dt="2018-12-27T09:50:53.710" v="388"/>
          <ac:picMkLst>
            <pc:docMk/>
            <pc:sldMk cId="267850980" sldId="275"/>
            <ac:picMk id="5" creationId="{895497C5-BD23-45FE-9F00-9D16DE76D145}"/>
          </ac:picMkLst>
        </pc:picChg>
      </pc:sldChg>
      <pc:sldChg chg="modSp new del">
        <pc:chgData name="Anusha Swaminathan" userId="dbe3c6b16ad0635b" providerId="Windows Live" clId="Web-{D37BE567-33F7-45B8-8E58-DA9DF3D8B47F}" dt="2018-12-27T09:50:25.897" v="386"/>
        <pc:sldMkLst>
          <pc:docMk/>
          <pc:sldMk cId="4252797729" sldId="276"/>
        </pc:sldMkLst>
        <pc:spChg chg="mod">
          <ac:chgData name="Anusha Swaminathan" userId="dbe3c6b16ad0635b" providerId="Windows Live" clId="Web-{D37BE567-33F7-45B8-8E58-DA9DF3D8B47F}" dt="2018-12-27T09:50:16.803" v="379" actId="20577"/>
          <ac:spMkLst>
            <pc:docMk/>
            <pc:sldMk cId="4252797729" sldId="276"/>
            <ac:spMk id="2" creationId="{B18175FD-2555-4089-B34B-9C63B3C3AF12}"/>
          </ac:spMkLst>
        </pc:spChg>
      </pc:sldChg>
      <pc:sldChg chg="modSp add replId">
        <pc:chgData name="Anusha Swaminathan" userId="dbe3c6b16ad0635b" providerId="Windows Live" clId="Web-{D37BE567-33F7-45B8-8E58-DA9DF3D8B47F}" dt="2018-12-27T09:50:46.850" v="387" actId="14100"/>
        <pc:sldMkLst>
          <pc:docMk/>
          <pc:sldMk cId="2807537762" sldId="277"/>
        </pc:sldMkLst>
        <pc:spChg chg="mod">
          <ac:chgData name="Anusha Swaminathan" userId="dbe3c6b16ad0635b" providerId="Windows Live" clId="Web-{D37BE567-33F7-45B8-8E58-DA9DF3D8B47F}" dt="2018-12-27T09:50:21.819" v="384" actId="20577"/>
          <ac:spMkLst>
            <pc:docMk/>
            <pc:sldMk cId="2807537762" sldId="277"/>
            <ac:spMk id="2" creationId="{8FF6D737-FBD6-4A14-A09E-19EC9FFFDC3A}"/>
          </ac:spMkLst>
        </pc:spChg>
        <pc:picChg chg="mod">
          <ac:chgData name="Anusha Swaminathan" userId="dbe3c6b16ad0635b" providerId="Windows Live" clId="Web-{D37BE567-33F7-45B8-8E58-DA9DF3D8B47F}" dt="2018-12-27T09:50:46.850" v="387" actId="14100"/>
          <ac:picMkLst>
            <pc:docMk/>
            <pc:sldMk cId="2807537762" sldId="277"/>
            <ac:picMk id="4" creationId="{85282886-2A7D-446F-A2AF-3CED2E236CB0}"/>
          </ac:picMkLst>
        </pc:picChg>
      </pc:sldChg>
      <pc:sldChg chg="modSp new">
        <pc:chgData name="Anusha Swaminathan" userId="dbe3c6b16ad0635b" providerId="Windows Live" clId="Web-{D37BE567-33F7-45B8-8E58-DA9DF3D8B47F}" dt="2018-12-27T09:53:06.272" v="447" actId="20577"/>
        <pc:sldMkLst>
          <pc:docMk/>
          <pc:sldMk cId="894398607" sldId="278"/>
        </pc:sldMkLst>
        <pc:spChg chg="mod">
          <ac:chgData name="Anusha Swaminathan" userId="dbe3c6b16ad0635b" providerId="Windows Live" clId="Web-{D37BE567-33F7-45B8-8E58-DA9DF3D8B47F}" dt="2018-12-27T09:51:48.913" v="403" actId="20577"/>
          <ac:spMkLst>
            <pc:docMk/>
            <pc:sldMk cId="894398607" sldId="278"/>
            <ac:spMk id="2" creationId="{EA20AF91-A506-4EE3-9B74-CCF50B197158}"/>
          </ac:spMkLst>
        </pc:spChg>
        <pc:spChg chg="mod">
          <ac:chgData name="Anusha Swaminathan" userId="dbe3c6b16ad0635b" providerId="Windows Live" clId="Web-{D37BE567-33F7-45B8-8E58-DA9DF3D8B47F}" dt="2018-12-27T09:53:06.272" v="447" actId="20577"/>
          <ac:spMkLst>
            <pc:docMk/>
            <pc:sldMk cId="894398607" sldId="278"/>
            <ac:spMk id="3" creationId="{74ACF209-678F-4A81-90CC-1BC208D8D3D1}"/>
          </ac:spMkLst>
        </pc:spChg>
      </pc:sldChg>
      <pc:sldChg chg="new">
        <pc:chgData name="Anusha Swaminathan" userId="dbe3c6b16ad0635b" providerId="Windows Live" clId="Web-{D37BE567-33F7-45B8-8E58-DA9DF3D8B47F}" dt="2018-12-27T09:55:37.226" v="449"/>
        <pc:sldMkLst>
          <pc:docMk/>
          <pc:sldMk cId="457330060" sldId="279"/>
        </pc:sldMkLst>
      </pc:sldChg>
    </pc:docChg>
  </pc:docChgLst>
  <pc:docChgLst>
    <pc:chgData name="Anusha Swaminathan" userId="dbe3c6b16ad0635b" providerId="Windows Live" clId="Web-{26330073-FC72-4F86-914D-D29961E16510}"/>
    <pc:docChg chg="addSld delSld modSld">
      <pc:chgData name="Anusha Swaminathan" userId="dbe3c6b16ad0635b" providerId="Windows Live" clId="Web-{26330073-FC72-4F86-914D-D29961E16510}" dt="2018-12-27T06:57:19.903" v="148" actId="20577"/>
      <pc:docMkLst>
        <pc:docMk/>
      </pc:docMkLst>
      <pc:sldChg chg="modSp">
        <pc:chgData name="Anusha Swaminathan" userId="dbe3c6b16ad0635b" providerId="Windows Live" clId="Web-{26330073-FC72-4F86-914D-D29961E16510}" dt="2018-12-27T05:08:15.532" v="10" actId="20577"/>
        <pc:sldMkLst>
          <pc:docMk/>
          <pc:sldMk cId="479430335" sldId="257"/>
        </pc:sldMkLst>
        <pc:spChg chg="mod">
          <ac:chgData name="Anusha Swaminathan" userId="dbe3c6b16ad0635b" providerId="Windows Live" clId="Web-{26330073-FC72-4F86-914D-D29961E16510}" dt="2018-12-27T05:08:15.532" v="10" actId="20577"/>
          <ac:spMkLst>
            <pc:docMk/>
            <pc:sldMk cId="479430335" sldId="257"/>
            <ac:spMk id="3" creationId="{95C35AFA-4733-4494-A7EC-6524C67F8CE5}"/>
          </ac:spMkLst>
        </pc:spChg>
      </pc:sldChg>
      <pc:sldChg chg="modSp">
        <pc:chgData name="Anusha Swaminathan" userId="dbe3c6b16ad0635b" providerId="Windows Live" clId="Web-{26330073-FC72-4F86-914D-D29961E16510}" dt="2018-12-27T06:40:28.496" v="84" actId="20577"/>
        <pc:sldMkLst>
          <pc:docMk/>
          <pc:sldMk cId="2849533924" sldId="262"/>
        </pc:sldMkLst>
        <pc:spChg chg="mod">
          <ac:chgData name="Anusha Swaminathan" userId="dbe3c6b16ad0635b" providerId="Windows Live" clId="Web-{26330073-FC72-4F86-914D-D29961E16510}" dt="2018-12-27T06:40:28.496" v="84" actId="20577"/>
          <ac:spMkLst>
            <pc:docMk/>
            <pc:sldMk cId="2849533924" sldId="262"/>
            <ac:spMk id="3" creationId="{5ECEFF95-7AD4-4775-8C42-E131D6134B06}"/>
          </ac:spMkLst>
        </pc:spChg>
      </pc:sldChg>
      <pc:sldChg chg="modSp">
        <pc:chgData name="Anusha Swaminathan" userId="dbe3c6b16ad0635b" providerId="Windows Live" clId="Web-{26330073-FC72-4F86-914D-D29961E16510}" dt="2018-12-27T06:41:42.339" v="95" actId="20577"/>
        <pc:sldMkLst>
          <pc:docMk/>
          <pc:sldMk cId="1695722823" sldId="263"/>
        </pc:sldMkLst>
        <pc:spChg chg="mod">
          <ac:chgData name="Anusha Swaminathan" userId="dbe3c6b16ad0635b" providerId="Windows Live" clId="Web-{26330073-FC72-4F86-914D-D29961E16510}" dt="2018-12-27T06:41:14.074" v="86" actId="20577"/>
          <ac:spMkLst>
            <pc:docMk/>
            <pc:sldMk cId="1695722823" sldId="263"/>
            <ac:spMk id="2" creationId="{AA17DBFA-2331-4920-9877-621C74FBB31C}"/>
          </ac:spMkLst>
        </pc:spChg>
        <pc:spChg chg="mod">
          <ac:chgData name="Anusha Swaminathan" userId="dbe3c6b16ad0635b" providerId="Windows Live" clId="Web-{26330073-FC72-4F86-914D-D29961E16510}" dt="2018-12-27T06:41:42.339" v="95" actId="20577"/>
          <ac:spMkLst>
            <pc:docMk/>
            <pc:sldMk cId="1695722823" sldId="263"/>
            <ac:spMk id="3" creationId="{3BDD12A8-768A-43FD-89D6-E8444F5C9283}"/>
          </ac:spMkLst>
        </pc:spChg>
      </pc:sldChg>
      <pc:sldChg chg="modSp">
        <pc:chgData name="Anusha Swaminathan" userId="dbe3c6b16ad0635b" providerId="Windows Live" clId="Web-{26330073-FC72-4F86-914D-D29961E16510}" dt="2018-12-27T06:42:37.371" v="100" actId="1076"/>
        <pc:sldMkLst>
          <pc:docMk/>
          <pc:sldMk cId="2349159303" sldId="266"/>
        </pc:sldMkLst>
        <pc:picChg chg="mod">
          <ac:chgData name="Anusha Swaminathan" userId="dbe3c6b16ad0635b" providerId="Windows Live" clId="Web-{26330073-FC72-4F86-914D-D29961E16510}" dt="2018-12-27T06:42:28.527" v="98" actId="14100"/>
          <ac:picMkLst>
            <pc:docMk/>
            <pc:sldMk cId="2349159303" sldId="266"/>
            <ac:picMk id="4" creationId="{6B0A9AD6-6019-47B0-9412-02DB260A925C}"/>
          </ac:picMkLst>
        </pc:picChg>
        <pc:picChg chg="mod">
          <ac:chgData name="Anusha Swaminathan" userId="dbe3c6b16ad0635b" providerId="Windows Live" clId="Web-{26330073-FC72-4F86-914D-D29961E16510}" dt="2018-12-27T06:42:37.371" v="100" actId="1076"/>
          <ac:picMkLst>
            <pc:docMk/>
            <pc:sldMk cId="2349159303" sldId="266"/>
            <ac:picMk id="6" creationId="{24A76B8B-535F-46D8-A6BA-FF6F526A7743}"/>
          </ac:picMkLst>
        </pc:picChg>
      </pc:sldChg>
      <pc:sldChg chg="addSp delSp modSp new mod setBg">
        <pc:chgData name="Anusha Swaminathan" userId="dbe3c6b16ad0635b" providerId="Windows Live" clId="Web-{26330073-FC72-4F86-914D-D29961E16510}" dt="2018-12-27T05:36:31.931" v="27"/>
        <pc:sldMkLst>
          <pc:docMk/>
          <pc:sldMk cId="3712818179" sldId="267"/>
        </pc:sldMkLst>
        <pc:spChg chg="add del mod">
          <ac:chgData name="Anusha Swaminathan" userId="dbe3c6b16ad0635b" providerId="Windows Live" clId="Web-{26330073-FC72-4F86-914D-D29961E16510}" dt="2018-12-27T05:36:31.931" v="27"/>
          <ac:spMkLst>
            <pc:docMk/>
            <pc:sldMk cId="3712818179" sldId="267"/>
            <ac:spMk id="2" creationId="{70B1591B-C652-43F5-B302-562899AAF421}"/>
          </ac:spMkLst>
        </pc:spChg>
        <pc:spChg chg="del">
          <ac:chgData name="Anusha Swaminathan" userId="dbe3c6b16ad0635b" providerId="Windows Live" clId="Web-{26330073-FC72-4F86-914D-D29961E16510}" dt="2018-12-27T05:11:38.971" v="14"/>
          <ac:spMkLst>
            <pc:docMk/>
            <pc:sldMk cId="3712818179" sldId="267"/>
            <ac:spMk id="3" creationId="{33C35D2C-0195-42DC-AD91-36C0F96891FB}"/>
          </ac:spMkLst>
        </pc:spChg>
        <pc:spChg chg="add del mod replId">
          <ac:chgData name="Anusha Swaminathan" userId="dbe3c6b16ad0635b" providerId="Windows Live" clId="Web-{26330073-FC72-4F86-914D-D29961E16510}" dt="2018-12-27T05:36:31.931" v="27"/>
          <ac:spMkLst>
            <pc:docMk/>
            <pc:sldMk cId="3712818179" sldId="267"/>
            <ac:spMk id="9" creationId="{94A6C25A-5C7C-4653-8F58-A628E4C4A1D9}"/>
          </ac:spMkLst>
        </pc:spChg>
        <pc:spChg chg="add del">
          <ac:chgData name="Anusha Swaminathan" userId="dbe3c6b16ad0635b" providerId="Windows Live" clId="Web-{26330073-FC72-4F86-914D-D29961E16510}" dt="2018-12-27T05:36:31.931" v="27"/>
          <ac:spMkLst>
            <pc:docMk/>
            <pc:sldMk cId="3712818179" sldId="267"/>
            <ac:spMk id="14" creationId="{569C1A01-6FB5-43CE-ADCC-936728ACAC0D}"/>
          </ac:spMkLst>
        </pc:spChg>
        <pc:spChg chg="add del">
          <ac:chgData name="Anusha Swaminathan" userId="dbe3c6b16ad0635b" providerId="Windows Live" clId="Web-{26330073-FC72-4F86-914D-D29961E16510}" dt="2018-12-27T05:36:29.837" v="26"/>
          <ac:spMkLst>
            <pc:docMk/>
            <pc:sldMk cId="3712818179" sldId="267"/>
            <ac:spMk id="20" creationId="{B9FF99BD-075F-4761-A995-6FC574BD25EA}"/>
          </ac:spMkLst>
        </pc:spChg>
        <pc:spChg chg="add del">
          <ac:chgData name="Anusha Swaminathan" userId="dbe3c6b16ad0635b" providerId="Windows Live" clId="Web-{26330073-FC72-4F86-914D-D29961E16510}" dt="2018-12-27T05:36:29.837" v="26"/>
          <ac:spMkLst>
            <pc:docMk/>
            <pc:sldMk cId="3712818179" sldId="267"/>
            <ac:spMk id="22" creationId="{A7B21A54-9BA3-4EA9-B460-5A829ADD9051}"/>
          </ac:spMkLst>
        </pc:spChg>
        <pc:spChg chg="add del">
          <ac:chgData name="Anusha Swaminathan" userId="dbe3c6b16ad0635b" providerId="Windows Live" clId="Web-{26330073-FC72-4F86-914D-D29961E16510}" dt="2018-12-27T05:36:29.837" v="26"/>
          <ac:spMkLst>
            <pc:docMk/>
            <pc:sldMk cId="3712818179" sldId="267"/>
            <ac:spMk id="24" creationId="{6FA8F714-B9D8-488A-8CCA-E9948FF913A9}"/>
          </ac:spMkLst>
        </pc:spChg>
        <pc:picChg chg="add del mod ord replId">
          <ac:chgData name="Anusha Swaminathan" userId="dbe3c6b16ad0635b" providerId="Windows Live" clId="Web-{26330073-FC72-4F86-914D-D29961E16510}" dt="2018-12-27T05:36:31.931" v="27"/>
          <ac:picMkLst>
            <pc:docMk/>
            <pc:sldMk cId="3712818179" sldId="267"/>
            <ac:picMk id="4" creationId="{0906528C-964A-482C-A44D-513F63A967E0}"/>
          </ac:picMkLst>
        </pc:picChg>
        <pc:picChg chg="add del mod">
          <ac:chgData name="Anusha Swaminathan" userId="dbe3c6b16ad0635b" providerId="Windows Live" clId="Web-{26330073-FC72-4F86-914D-D29961E16510}" dt="2018-12-27T05:36:31.931" v="27"/>
          <ac:picMkLst>
            <pc:docMk/>
            <pc:sldMk cId="3712818179" sldId="267"/>
            <ac:picMk id="7" creationId="{0906528C-964A-482C-A44D-513F63A967E0}"/>
          </ac:picMkLst>
        </pc:picChg>
        <pc:picChg chg="add del">
          <ac:chgData name="Anusha Swaminathan" userId="dbe3c6b16ad0635b" providerId="Windows Live" clId="Web-{26330073-FC72-4F86-914D-D29961E16510}" dt="2018-12-27T05:36:31.931" v="27"/>
          <ac:picMkLst>
            <pc:docMk/>
            <pc:sldMk cId="3712818179" sldId="267"/>
            <ac:picMk id="12" creationId="{EE09A529-E47C-4634-BB98-0A9526C372B4}"/>
          </ac:picMkLst>
        </pc:picChg>
        <pc:picChg chg="add del">
          <ac:chgData name="Anusha Swaminathan" userId="dbe3c6b16ad0635b" providerId="Windows Live" clId="Web-{26330073-FC72-4F86-914D-D29961E16510}" dt="2018-12-27T05:36:29.837" v="26"/>
          <ac:picMkLst>
            <pc:docMk/>
            <pc:sldMk cId="3712818179" sldId="267"/>
            <ac:picMk id="17" creationId="{0906528C-964A-482C-A44D-513F63A967E0}"/>
          </ac:picMkLst>
        </pc:picChg>
      </pc:sldChg>
      <pc:sldChg chg="addSp delSp modSp new">
        <pc:chgData name="Anusha Swaminathan" userId="dbe3c6b16ad0635b" providerId="Windows Live" clId="Web-{26330073-FC72-4F86-914D-D29961E16510}" dt="2018-12-27T05:36:41.743" v="31" actId="1076"/>
        <pc:sldMkLst>
          <pc:docMk/>
          <pc:sldMk cId="1474660303" sldId="268"/>
        </pc:sldMkLst>
        <pc:spChg chg="del">
          <ac:chgData name="Anusha Swaminathan" userId="dbe3c6b16ad0635b" providerId="Windows Live" clId="Web-{26330073-FC72-4F86-914D-D29961E16510}" dt="2018-12-27T05:12:29.127" v="19"/>
          <ac:spMkLst>
            <pc:docMk/>
            <pc:sldMk cId="1474660303" sldId="268"/>
            <ac:spMk id="3" creationId="{5F355EC0-3660-40E2-8B67-E7C3C0EE8CB6}"/>
          </ac:spMkLst>
        </pc:spChg>
        <pc:picChg chg="add mod ord">
          <ac:chgData name="Anusha Swaminathan" userId="dbe3c6b16ad0635b" providerId="Windows Live" clId="Web-{26330073-FC72-4F86-914D-D29961E16510}" dt="2018-12-27T05:36:41.743" v="31" actId="1076"/>
          <ac:picMkLst>
            <pc:docMk/>
            <pc:sldMk cId="1474660303" sldId="268"/>
            <ac:picMk id="4" creationId="{EF7A33DE-31D2-4C83-940F-6140841AAE11}"/>
          </ac:picMkLst>
        </pc:picChg>
      </pc:sldChg>
      <pc:sldChg chg="addSp delSp modSp new">
        <pc:chgData name="Anusha Swaminathan" userId="dbe3c6b16ad0635b" providerId="Windows Live" clId="Web-{26330073-FC72-4F86-914D-D29961E16510}" dt="2018-12-27T05:37:29.947" v="38" actId="14100"/>
        <pc:sldMkLst>
          <pc:docMk/>
          <pc:sldMk cId="4131481" sldId="269"/>
        </pc:sldMkLst>
        <pc:spChg chg="del">
          <ac:chgData name="Anusha Swaminathan" userId="dbe3c6b16ad0635b" providerId="Windows Live" clId="Web-{26330073-FC72-4F86-914D-D29961E16510}" dt="2018-12-27T05:37:21.884" v="33"/>
          <ac:spMkLst>
            <pc:docMk/>
            <pc:sldMk cId="4131481" sldId="269"/>
            <ac:spMk id="3" creationId="{77CBADE8-A64D-4F64-9FAD-62CE329B3A85}"/>
          </ac:spMkLst>
        </pc:spChg>
        <pc:picChg chg="add mod ord">
          <ac:chgData name="Anusha Swaminathan" userId="dbe3c6b16ad0635b" providerId="Windows Live" clId="Web-{26330073-FC72-4F86-914D-D29961E16510}" dt="2018-12-27T05:37:29.947" v="38" actId="14100"/>
          <ac:picMkLst>
            <pc:docMk/>
            <pc:sldMk cId="4131481" sldId="269"/>
            <ac:picMk id="4" creationId="{51935A85-8A15-4625-989C-306689B674B1}"/>
          </ac:picMkLst>
        </pc:picChg>
      </pc:sldChg>
      <pc:sldChg chg="modSp new">
        <pc:chgData name="Anusha Swaminathan" userId="dbe3c6b16ad0635b" providerId="Windows Live" clId="Web-{26330073-FC72-4F86-914D-D29961E16510}" dt="2018-12-27T06:54:13.965" v="129" actId="20577"/>
        <pc:sldMkLst>
          <pc:docMk/>
          <pc:sldMk cId="1084980781" sldId="270"/>
        </pc:sldMkLst>
        <pc:spChg chg="mod">
          <ac:chgData name="Anusha Swaminathan" userId="dbe3c6b16ad0635b" providerId="Windows Live" clId="Web-{26330073-FC72-4F86-914D-D29961E16510}" dt="2018-12-27T06:54:13.965" v="129" actId="20577"/>
          <ac:spMkLst>
            <pc:docMk/>
            <pc:sldMk cId="1084980781" sldId="270"/>
            <ac:spMk id="3" creationId="{41CE723B-D145-4740-B901-A97AD0375793}"/>
          </ac:spMkLst>
        </pc:spChg>
      </pc:sldChg>
      <pc:sldChg chg="modSp new">
        <pc:chgData name="Anusha Swaminathan" userId="dbe3c6b16ad0635b" providerId="Windows Live" clId="Web-{26330073-FC72-4F86-914D-D29961E16510}" dt="2018-12-27T06:53:31.715" v="122" actId="20577"/>
        <pc:sldMkLst>
          <pc:docMk/>
          <pc:sldMk cId="708003598" sldId="271"/>
        </pc:sldMkLst>
        <pc:spChg chg="mod">
          <ac:chgData name="Anusha Swaminathan" userId="dbe3c6b16ad0635b" providerId="Windows Live" clId="Web-{26330073-FC72-4F86-914D-D29961E16510}" dt="2018-12-27T06:53:31.715" v="122" actId="20577"/>
          <ac:spMkLst>
            <pc:docMk/>
            <pc:sldMk cId="708003598" sldId="271"/>
            <ac:spMk id="3" creationId="{4BFA77C4-CF16-4769-9112-C585E633C9F7}"/>
          </ac:spMkLst>
        </pc:spChg>
      </pc:sldChg>
      <pc:sldChg chg="add del replId">
        <pc:chgData name="Anusha Swaminathan" userId="dbe3c6b16ad0635b" providerId="Windows Live" clId="Web-{26330073-FC72-4F86-914D-D29961E16510}" dt="2018-12-27T06:44:49.980" v="102"/>
        <pc:sldMkLst>
          <pc:docMk/>
          <pc:sldMk cId="2726651495" sldId="271"/>
        </pc:sldMkLst>
      </pc:sldChg>
      <pc:sldChg chg="modSp new">
        <pc:chgData name="Anusha Swaminathan" userId="dbe3c6b16ad0635b" providerId="Windows Live" clId="Web-{26330073-FC72-4F86-914D-D29961E16510}" dt="2018-12-27T06:57:19.903" v="147" actId="20577"/>
        <pc:sldMkLst>
          <pc:docMk/>
          <pc:sldMk cId="4160685619" sldId="272"/>
        </pc:sldMkLst>
        <pc:spChg chg="mod">
          <ac:chgData name="Anusha Swaminathan" userId="dbe3c6b16ad0635b" providerId="Windows Live" clId="Web-{26330073-FC72-4F86-914D-D29961E16510}" dt="2018-12-27T06:57:19.903" v="147" actId="20577"/>
          <ac:spMkLst>
            <pc:docMk/>
            <pc:sldMk cId="4160685619" sldId="272"/>
            <ac:spMk id="3" creationId="{5715E0FF-8791-4AB7-A3D3-33747B49EC8D}"/>
          </ac:spMkLst>
        </pc:spChg>
      </pc:sldChg>
    </pc:docChg>
  </pc:docChgLst>
  <pc:docChgLst>
    <pc:chgData name="Anusha Swaminathan" userId="dbe3c6b16ad0635b" providerId="Windows Live" clId="Web-{FCA2C99C-B424-4193-939F-0A0FA31DD640}"/>
    <pc:docChg chg="modSld">
      <pc:chgData name="Anusha Swaminathan" userId="dbe3c6b16ad0635b" providerId="Windows Live" clId="Web-{FCA2C99C-B424-4193-939F-0A0FA31DD640}" dt="2018-12-27T09:03:34.856" v="78"/>
      <pc:docMkLst>
        <pc:docMk/>
      </pc:docMkLst>
      <pc:sldChg chg="modSp">
        <pc:chgData name="Anusha Swaminathan" userId="dbe3c6b16ad0635b" providerId="Windows Live" clId="Web-{FCA2C99C-B424-4193-939F-0A0FA31DD640}" dt="2018-12-27T08:55:56.918" v="2" actId="20577"/>
        <pc:sldMkLst>
          <pc:docMk/>
          <pc:sldMk cId="479430335" sldId="257"/>
        </pc:sldMkLst>
        <pc:spChg chg="mod">
          <ac:chgData name="Anusha Swaminathan" userId="dbe3c6b16ad0635b" providerId="Windows Live" clId="Web-{FCA2C99C-B424-4193-939F-0A0FA31DD640}" dt="2018-12-27T08:55:56.918" v="2" actId="20577"/>
          <ac:spMkLst>
            <pc:docMk/>
            <pc:sldMk cId="479430335" sldId="257"/>
            <ac:spMk id="3" creationId="{95C35AFA-4733-4494-A7EC-6524C67F8CE5}"/>
          </ac:spMkLst>
        </pc:spChg>
      </pc:sldChg>
      <pc:sldChg chg="modSp">
        <pc:chgData name="Anusha Swaminathan" userId="dbe3c6b16ad0635b" providerId="Windows Live" clId="Web-{FCA2C99C-B424-4193-939F-0A0FA31DD640}" dt="2018-12-27T08:56:07.605" v="7" actId="20577"/>
        <pc:sldMkLst>
          <pc:docMk/>
          <pc:sldMk cId="1031709970" sldId="258"/>
        </pc:sldMkLst>
        <pc:spChg chg="mod">
          <ac:chgData name="Anusha Swaminathan" userId="dbe3c6b16ad0635b" providerId="Windows Live" clId="Web-{FCA2C99C-B424-4193-939F-0A0FA31DD640}" dt="2018-12-27T08:56:07.605" v="7" actId="20577"/>
          <ac:spMkLst>
            <pc:docMk/>
            <pc:sldMk cId="1031709970" sldId="258"/>
            <ac:spMk id="3" creationId="{5853D2A6-7A62-4C6B-BD5B-87BCB7CD3E7C}"/>
          </ac:spMkLst>
        </pc:spChg>
      </pc:sldChg>
      <pc:sldChg chg="modSp">
        <pc:chgData name="Anusha Swaminathan" userId="dbe3c6b16ad0635b" providerId="Windows Live" clId="Web-{FCA2C99C-B424-4193-939F-0A0FA31DD640}" dt="2018-12-27T08:56:25.606" v="14" actId="20577"/>
        <pc:sldMkLst>
          <pc:docMk/>
          <pc:sldMk cId="3958452056" sldId="259"/>
        </pc:sldMkLst>
        <pc:spChg chg="mod">
          <ac:chgData name="Anusha Swaminathan" userId="dbe3c6b16ad0635b" providerId="Windows Live" clId="Web-{FCA2C99C-B424-4193-939F-0A0FA31DD640}" dt="2018-12-27T08:56:25.606" v="14" actId="20577"/>
          <ac:spMkLst>
            <pc:docMk/>
            <pc:sldMk cId="3958452056" sldId="259"/>
            <ac:spMk id="3" creationId="{8DAFC956-2E10-45FC-A930-72163BCA6EBD}"/>
          </ac:spMkLst>
        </pc:spChg>
      </pc:sldChg>
      <pc:sldChg chg="modSp">
        <pc:chgData name="Anusha Swaminathan" userId="dbe3c6b16ad0635b" providerId="Windows Live" clId="Web-{FCA2C99C-B424-4193-939F-0A0FA31DD640}" dt="2018-12-27T08:56:50.355" v="27" actId="20577"/>
        <pc:sldMkLst>
          <pc:docMk/>
          <pc:sldMk cId="1033592227" sldId="260"/>
        </pc:sldMkLst>
        <pc:spChg chg="mod">
          <ac:chgData name="Anusha Swaminathan" userId="dbe3c6b16ad0635b" providerId="Windows Live" clId="Web-{FCA2C99C-B424-4193-939F-0A0FA31DD640}" dt="2018-12-27T08:56:50.355" v="27" actId="20577"/>
          <ac:spMkLst>
            <pc:docMk/>
            <pc:sldMk cId="1033592227" sldId="260"/>
            <ac:spMk id="3" creationId="{A07389CB-6F21-4786-8069-61EFA096C9B6}"/>
          </ac:spMkLst>
        </pc:spChg>
      </pc:sldChg>
      <pc:sldChg chg="modSp">
        <pc:chgData name="Anusha Swaminathan" userId="dbe3c6b16ad0635b" providerId="Windows Live" clId="Web-{FCA2C99C-B424-4193-939F-0A0FA31DD640}" dt="2018-12-27T08:57:27.496" v="40" actId="20577"/>
        <pc:sldMkLst>
          <pc:docMk/>
          <pc:sldMk cId="630854639" sldId="261"/>
        </pc:sldMkLst>
        <pc:spChg chg="mod">
          <ac:chgData name="Anusha Swaminathan" userId="dbe3c6b16ad0635b" providerId="Windows Live" clId="Web-{FCA2C99C-B424-4193-939F-0A0FA31DD640}" dt="2018-12-27T08:57:27.496" v="40" actId="20577"/>
          <ac:spMkLst>
            <pc:docMk/>
            <pc:sldMk cId="630854639" sldId="261"/>
            <ac:spMk id="3" creationId="{051A9633-41FC-450F-8870-A0CBE81C1F27}"/>
          </ac:spMkLst>
        </pc:spChg>
      </pc:sldChg>
      <pc:sldChg chg="modSp">
        <pc:chgData name="Anusha Swaminathan" userId="dbe3c6b16ad0635b" providerId="Windows Live" clId="Web-{FCA2C99C-B424-4193-939F-0A0FA31DD640}" dt="2018-12-27T08:57:49.558" v="42" actId="20577"/>
        <pc:sldMkLst>
          <pc:docMk/>
          <pc:sldMk cId="2849533924" sldId="262"/>
        </pc:sldMkLst>
        <pc:spChg chg="mod">
          <ac:chgData name="Anusha Swaminathan" userId="dbe3c6b16ad0635b" providerId="Windows Live" clId="Web-{FCA2C99C-B424-4193-939F-0A0FA31DD640}" dt="2018-12-27T08:57:49.558" v="42" actId="20577"/>
          <ac:spMkLst>
            <pc:docMk/>
            <pc:sldMk cId="2849533924" sldId="262"/>
            <ac:spMk id="3" creationId="{5ECEFF95-7AD4-4775-8C42-E131D6134B06}"/>
          </ac:spMkLst>
        </pc:spChg>
      </pc:sldChg>
      <pc:sldChg chg="modSp">
        <pc:chgData name="Anusha Swaminathan" userId="dbe3c6b16ad0635b" providerId="Windows Live" clId="Web-{FCA2C99C-B424-4193-939F-0A0FA31DD640}" dt="2018-12-27T08:58:44.918" v="69" actId="20577"/>
        <pc:sldMkLst>
          <pc:docMk/>
          <pc:sldMk cId="1695722823" sldId="263"/>
        </pc:sldMkLst>
        <pc:spChg chg="mod">
          <ac:chgData name="Anusha Swaminathan" userId="dbe3c6b16ad0635b" providerId="Windows Live" clId="Web-{FCA2C99C-B424-4193-939F-0A0FA31DD640}" dt="2018-12-27T08:58:25.043" v="65" actId="14100"/>
          <ac:spMkLst>
            <pc:docMk/>
            <pc:sldMk cId="1695722823" sldId="263"/>
            <ac:spMk id="2" creationId="{AA17DBFA-2331-4920-9877-621C74FBB31C}"/>
          </ac:spMkLst>
        </pc:spChg>
        <pc:spChg chg="mod">
          <ac:chgData name="Anusha Swaminathan" userId="dbe3c6b16ad0635b" providerId="Windows Live" clId="Web-{FCA2C99C-B424-4193-939F-0A0FA31DD640}" dt="2018-12-27T08:58:44.918" v="69" actId="20577"/>
          <ac:spMkLst>
            <pc:docMk/>
            <pc:sldMk cId="1695722823" sldId="263"/>
            <ac:spMk id="3" creationId="{3BDD12A8-768A-43FD-89D6-E8444F5C9283}"/>
          </ac:spMkLst>
        </pc:spChg>
      </pc:sldChg>
      <pc:sldChg chg="addSp modSp">
        <pc:chgData name="Anusha Swaminathan" userId="dbe3c6b16ad0635b" providerId="Windows Live" clId="Web-{FCA2C99C-B424-4193-939F-0A0FA31DD640}" dt="2018-12-27T09:03:34.856" v="78"/>
        <pc:sldMkLst>
          <pc:docMk/>
          <pc:sldMk cId="2349159303" sldId="266"/>
        </pc:sldMkLst>
        <pc:spChg chg="add mod">
          <ac:chgData name="Anusha Swaminathan" userId="dbe3c6b16ad0635b" providerId="Windows Live" clId="Web-{FCA2C99C-B424-4193-939F-0A0FA31DD640}" dt="2018-12-27T09:03:34.856" v="78"/>
          <ac:spMkLst>
            <pc:docMk/>
            <pc:sldMk cId="2349159303" sldId="266"/>
            <ac:spMk id="3" creationId="{6B7DE193-04EE-4057-826F-FC1D53B7B94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ANUSHA.S </a:t>
            </a: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900DF4-34E8-4230-B2A5-729C49F58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72" y="331967"/>
            <a:ext cx="10090029" cy="290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87C3-7F2E-4358-8999-9CC12F07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35AFA-4733-4494-A7EC-6524C67F8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58" y="202690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screening for prostate cancer is controversial because of adverse effects such as </a:t>
            </a:r>
            <a:r>
              <a:rPr lang="en-US" dirty="0">
                <a:solidFill>
                  <a:srgbClr val="002060"/>
                </a:solidFill>
                <a:cs typeface="Calibri"/>
              </a:rPr>
              <a:t>overdiagnosis</a:t>
            </a:r>
            <a:r>
              <a:rPr lang="en-US" dirty="0">
                <a:cs typeface="Calibri"/>
              </a:rPr>
              <a:t>.</a:t>
            </a:r>
            <a:endParaRPr lang="en-US" dirty="0"/>
          </a:p>
          <a:p>
            <a:r>
              <a:rPr lang="en-US" dirty="0">
                <a:cs typeface="Calibri"/>
              </a:rPr>
              <a:t>Estimated to include</a:t>
            </a:r>
            <a:r>
              <a:rPr lang="en-US" dirty="0">
                <a:solidFill>
                  <a:srgbClr val="002060"/>
                </a:solidFill>
                <a:cs typeface="Calibri"/>
              </a:rPr>
              <a:t> 40–50% of screen-detected case</a:t>
            </a:r>
            <a:r>
              <a:rPr lang="en-US" dirty="0">
                <a:cs typeface="Calibri"/>
              </a:rPr>
              <a:t>s and often results in overtreatment with subsequent side effects.</a:t>
            </a:r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AD7AAA0-0149-4BDA-8A19-8A0914D59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570" y="4754639"/>
            <a:ext cx="6955766" cy="202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30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483CA03-ED9D-4ED1-84BE-B615D29A9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26" r="-1" b="652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99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6D737-FBD6-4A14-A09E-19EC9FFFD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3D2A6-7A62-4C6B-BD5B-87BCB7CD3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 modelling study, partly based on ERSPC data, showed that with a 4-year screening interval a</a:t>
            </a:r>
            <a:r>
              <a:rPr lang="en-US" dirty="0">
                <a:solidFill>
                  <a:srgbClr val="002060"/>
                </a:solidFill>
                <a:cs typeface="Calibri"/>
              </a:rPr>
              <a:t> gain of 52 life-years and a gain of 41 quality of-life-adjusted life-years (QALYs) was achieved per 1000 men</a:t>
            </a:r>
            <a:r>
              <a:rPr lang="en-US" dirty="0">
                <a:cs typeface="Calibri"/>
              </a:rPr>
              <a:t>, despite some reduction in quality of life due to overdiagnosis and long-term side-effects of treatment.</a:t>
            </a:r>
            <a:endParaRPr lang="en-US" dirty="0"/>
          </a:p>
        </p:txBody>
      </p:sp>
      <p:pic>
        <p:nvPicPr>
          <p:cNvPr id="4" name="Picture 4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85282886-2A7D-446F-A2AF-3CED2E23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683" y="5280324"/>
            <a:ext cx="8479766" cy="137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0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2511-0211-4344-8096-274311060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FC956-2E10-45FC-A930-72163BCA6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 </a:t>
            </a:r>
            <a:r>
              <a:rPr lang="en-US" dirty="0">
                <a:solidFill>
                  <a:srgbClr val="FF0000"/>
                </a:solidFill>
                <a:cs typeface="Calibri"/>
              </a:rPr>
              <a:t>Aim</a:t>
            </a:r>
            <a:r>
              <a:rPr lang="en-US" dirty="0">
                <a:cs typeface="Calibri"/>
              </a:rPr>
              <a:t> :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to compare mortality from prostate  cancer in an intervention group invited to screening with a control group with no intervention offered. 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8452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265E5-B3F3-4465-932C-1E231AAA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89CB-6F21-4786-8069-61EFA096C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The ERSPC is a </a:t>
            </a:r>
            <a:r>
              <a:rPr lang="en-US" dirty="0" err="1">
                <a:solidFill>
                  <a:srgbClr val="002060"/>
                </a:solidFill>
                <a:cs typeface="Calibri"/>
              </a:rPr>
              <a:t>multicentre</a:t>
            </a:r>
            <a:r>
              <a:rPr lang="en-US" dirty="0">
                <a:solidFill>
                  <a:srgbClr val="002060"/>
                </a:solidFill>
                <a:cs typeface="Calibri"/>
              </a:rPr>
              <a:t> , </a:t>
            </a:r>
            <a:r>
              <a:rPr lang="en-US" dirty="0" err="1">
                <a:solidFill>
                  <a:srgbClr val="002060"/>
                </a:solidFill>
                <a:cs typeface="Calibri"/>
              </a:rPr>
              <a:t>randomised</a:t>
            </a:r>
            <a:r>
              <a:rPr lang="en-US" dirty="0">
                <a:solidFill>
                  <a:srgbClr val="002060"/>
                </a:solidFill>
                <a:cs typeface="Calibri"/>
              </a:rPr>
              <a:t> , screening trial</a:t>
            </a:r>
            <a:r>
              <a:rPr lang="en-US" dirty="0">
                <a:cs typeface="Calibri"/>
              </a:rPr>
              <a:t>.</a:t>
            </a:r>
            <a:endParaRPr lang="en-US"/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The trial was initiated in 1993 in the Netherlands and in Belgium. </a:t>
            </a:r>
          </a:p>
          <a:p>
            <a:r>
              <a:rPr lang="en-US" dirty="0">
                <a:cs typeface="Calibri"/>
              </a:rPr>
              <a:t>Five other centers (in Sweden, Finland, Italy, Spain, and Switzerland) joined the study between 1994 and 1998. </a:t>
            </a:r>
            <a:endParaRPr lang="en-US"/>
          </a:p>
          <a:p>
            <a:r>
              <a:rPr lang="en-US" dirty="0">
                <a:cs typeface="Calibri"/>
              </a:rPr>
              <a:t>Two French </a:t>
            </a:r>
            <a:r>
              <a:rPr lang="en-US" dirty="0" err="1">
                <a:cs typeface="Calibri"/>
              </a:rPr>
              <a:t>centres</a:t>
            </a:r>
            <a:r>
              <a:rPr lang="en-US" dirty="0">
                <a:cs typeface="Calibri"/>
              </a:rPr>
              <a:t> started in 2000 and 2003.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8300463-BEB2-4530-BE93-0190E0637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57" y="73175"/>
            <a:ext cx="10751388" cy="175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92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C49BB-20D2-410E-ACA5-2AB78DC85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6016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A9633-41FC-450F-8870-A0CBE81C1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2909"/>
            <a:ext cx="10515600" cy="58609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cs typeface="Calibri"/>
              </a:rPr>
              <a:t>P: </a:t>
            </a:r>
            <a:r>
              <a:rPr lang="en-US" dirty="0">
                <a:cs typeface="Calibri"/>
              </a:rPr>
              <a:t> Men aged 50–74 years at the time of randomization.</a:t>
            </a:r>
            <a:endParaRPr lang="en-US" dirty="0" err="1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FF0000"/>
                </a:solidFill>
                <a:cs typeface="Calibri"/>
              </a:rPr>
              <a:t>Screening test :</a:t>
            </a:r>
            <a:r>
              <a:rPr lang="en-US" dirty="0">
                <a:cs typeface="Calibri"/>
              </a:rPr>
              <a:t> prostate-specific antigen (PSA) in serum, with a cutoff of 3·0 ng/mL or more, was the main screening test and indication for biopsy </a:t>
            </a:r>
          </a:p>
          <a:p>
            <a:r>
              <a:rPr lang="en-US" dirty="0">
                <a:solidFill>
                  <a:srgbClr val="FF0000"/>
                </a:solidFill>
                <a:cs typeface="Calibri"/>
              </a:rPr>
              <a:t>Screening interval </a:t>
            </a:r>
            <a:r>
              <a:rPr lang="en-US" dirty="0">
                <a:cs typeface="Calibri"/>
              </a:rPr>
              <a:t>:4 years (2 years in Sweden) was chosen on the basis of lead time estimated to be more than 8 years at the time of trial initiation.</a:t>
            </a:r>
            <a:endParaRPr lang="en-US"/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FF0000"/>
                </a:solidFill>
                <a:cs typeface="Calibri"/>
              </a:rPr>
              <a:t>Outcome :</a:t>
            </a:r>
            <a:r>
              <a:rPr lang="en-US" dirty="0">
                <a:cs typeface="Calibri"/>
              </a:rPr>
              <a:t>primary endpoint of the study was prostate cancer mortality.</a:t>
            </a:r>
          </a:p>
        </p:txBody>
      </p:sp>
    </p:spTree>
    <p:extLst>
      <p:ext uri="{BB962C8B-B14F-4D97-AF65-F5344CB8AC3E}">
        <p14:creationId xmlns:p14="http://schemas.microsoft.com/office/powerpoint/2010/main" val="630854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253D-72AE-4497-85BD-180BBEAE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FF95-7AD4-4775-8C42-E131D6134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cs typeface="Calibri"/>
              </a:rPr>
              <a:t>Screening was discontinued </a:t>
            </a:r>
            <a:r>
              <a:rPr lang="en-US" dirty="0">
                <a:cs typeface="Calibri"/>
              </a:rPr>
              <a:t>after three screening rounds in Belgium, Finland, and Spain, and after two rounds in France, but continued up to five rounds in the Netherlands and ten in Sweden.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9533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7DBFA-2331-4920-9877-621C74FB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940"/>
          </a:xfrm>
        </p:spPr>
        <p:txBody>
          <a:bodyPr>
            <a:normAutofit fontScale="90000"/>
          </a:bodyPr>
          <a:lstStyle/>
          <a:p>
            <a:br>
              <a:rPr lang="en-US" dirty="0">
                <a:cs typeface="Calibri Light"/>
              </a:rPr>
            </a:b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Were the data identified, selected, and combined in an unbiased fashion?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D12A8-768A-43FD-89D6-E8444F5C9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1965"/>
            <a:ext cx="10515600" cy="38049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 Eligible participants were identified from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population registers</a:t>
            </a:r>
            <a:r>
              <a:rPr lang="en-US" sz="2400" dirty="0">
                <a:cs typeface="Calibri"/>
              </a:rPr>
              <a:t> and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randomization</a:t>
            </a:r>
            <a:r>
              <a:rPr lang="en-US" sz="2400" dirty="0">
                <a:cs typeface="Calibri"/>
              </a:rPr>
              <a:t> was done individually based on computer-generated random numbers (with 1:1 allocation, except in Finland where an intervention to control ratio of roughly 1:1·5 was used).</a:t>
            </a:r>
          </a:p>
          <a:p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Few centers had before randomization screening , few had after randomization screening .Investigators were always blinded.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572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2E54-4FB0-4FB9-99EA-3199A7FBA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C5325-252D-4A4E-B114-0FADE3F47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Is there randomized control trial evidence addressing the impact of the intervention in asymptomatic people? </a:t>
            </a:r>
          </a:p>
          <a:p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6363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1DD68-D2FF-4E38-B12E-B80F73E6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224198"/>
            <a:ext cx="10515600" cy="140927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DEDC0-D01C-47EB-A2FB-AE75EF733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7927"/>
            <a:ext cx="10515600" cy="55590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Deaths from prostate cancer were </a:t>
            </a:r>
            <a:r>
              <a:rPr lang="en-US" dirty="0">
                <a:solidFill>
                  <a:srgbClr val="0070C0"/>
                </a:solidFill>
                <a:cs typeface="Calibri"/>
              </a:rPr>
              <a:t>ascertained by local independent causes of death committees </a:t>
            </a:r>
            <a:r>
              <a:rPr lang="en-US" dirty="0">
                <a:cs typeface="Calibri"/>
              </a:rPr>
              <a:t>who assessed all deaths in men diagnosed with prostate cancer or those who had prostate cancer as a cause of death on the death certificate, masked to trial group, and following the same algorithm in all centers.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If consensus was not reached, the </a:t>
            </a:r>
            <a:r>
              <a:rPr lang="en-US" dirty="0">
                <a:solidFill>
                  <a:srgbClr val="0070C0"/>
                </a:solidFill>
                <a:cs typeface="Calibri"/>
              </a:rPr>
              <a:t>international causes of death committee was consulted</a:t>
            </a:r>
            <a:r>
              <a:rPr lang="en-US" dirty="0">
                <a:cs typeface="Calibri"/>
              </a:rPr>
              <a:t>. Of assessed deaths, those classified as    definitely prostate cancer and probably prostate cancer and    intervention related deaths were used as the outcome events in the analysis</a:t>
            </a:r>
          </a:p>
        </p:txBody>
      </p:sp>
    </p:spTree>
    <p:extLst>
      <p:ext uri="{BB962C8B-B14F-4D97-AF65-F5344CB8AC3E}">
        <p14:creationId xmlns:p14="http://schemas.microsoft.com/office/powerpoint/2010/main" val="233293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29EE3-4BE0-4185-97AB-A41216E99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23E0EEF-65E3-4D1D-B8DC-5A9965193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6233" y="-63724"/>
            <a:ext cx="9818477" cy="702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42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66CF-F203-498C-BCDD-7AE9F1849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6B0A9AD6-6019-47B0-9412-02DB260A9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916" y="298046"/>
            <a:ext cx="11904093" cy="4516647"/>
          </a:xfrm>
          <a:prstGeom prst="rect">
            <a:avLst/>
          </a:prstGeom>
        </p:spPr>
      </p:pic>
      <p:pic>
        <p:nvPicPr>
          <p:cNvPr id="6" name="Picture 6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24A76B8B-535F-46D8-A6BA-FF6F526A7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16" y="4809190"/>
            <a:ext cx="11700293" cy="119339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7DE193-04EE-4057-826F-FC1D53B7B944}"/>
              </a:ext>
            </a:extLst>
          </p:cNvPr>
          <p:cNvSpPr/>
          <p:nvPr/>
        </p:nvSpPr>
        <p:spPr>
          <a:xfrm>
            <a:off x="1584385" y="2303253"/>
            <a:ext cx="914400" cy="3876135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59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A3823-82EE-4B47-AFAC-B26C57BF5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A77C4-CF16-4769-9112-C585E633C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What are the benefits 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03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1591B-C652-43F5-B302-562899AAF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906528C-964A-482C-A44D-513F63A96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118" y="715708"/>
            <a:ext cx="11275083" cy="526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18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BE34E-4977-42D7-BBC6-FE2FA11B6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F7A33DE-31D2-4C83-940F-6140841AA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755" y="714811"/>
            <a:ext cx="10639963" cy="582534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8F81B5-1EFD-4230-A8E5-B3D6191F8DC5}"/>
              </a:ext>
            </a:extLst>
          </p:cNvPr>
          <p:cNvSpPr/>
          <p:nvPr/>
        </p:nvSpPr>
        <p:spPr>
          <a:xfrm>
            <a:off x="434197" y="4086045"/>
            <a:ext cx="10389079" cy="914400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60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456B2-DFAC-4A5B-B4BF-CFBF1D362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51935A85-8A15-4625-989C-306689B67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7348" y="496993"/>
            <a:ext cx="7771681" cy="620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45E01-909E-4BAB-90ED-686EED264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5E0FF-8791-4AB7-A3D3-33747B49E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Number needed to invite (NNI) to avert one prostate cancer death was calculated as the inverse of the absolute risk reduction</a:t>
            </a:r>
          </a:p>
          <a:p>
            <a:r>
              <a:rPr lang="en-US">
                <a:cs typeface="Calibri"/>
              </a:rPr>
              <a:t>The number needed to detect (NND) as the NNI multiplied by the excess incidence of prostate cancer in the intervention group</a:t>
            </a:r>
          </a:p>
        </p:txBody>
      </p:sp>
    </p:spTree>
    <p:extLst>
      <p:ext uri="{BB962C8B-B14F-4D97-AF65-F5344CB8AC3E}">
        <p14:creationId xmlns:p14="http://schemas.microsoft.com/office/powerpoint/2010/main" val="4160685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F14BD-A5C4-45E2-81AB-B6C83DDF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What are the benefits 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E723B-D145-4740-B901-A97AD0375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The absolute risk reduction in prostate cancer mortality at 13 years of follow-up in the intervention group compared with the control group, after adjustment for the randomization ratio of 1:1·5 in Finland was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0·11 prostate cancer deaths per 1000 person-years or 1·28 prostate cancer deaths per 1000 men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>
                <a:cs typeface="Calibri"/>
              </a:rPr>
              <a:t> which yielded 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NNI of 781(95% CI 490–1929) and an NND of 27 (17–66).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80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6D737-FBD6-4A14-A09E-19EC9FFFD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What are the benefits?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3D2A6-7A62-4C6B-BD5B-87BCB7CD3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 modelling study, partly based on ERSPC data, showed that with a 4-year screening interval a</a:t>
            </a:r>
            <a:r>
              <a:rPr lang="en-US" dirty="0">
                <a:solidFill>
                  <a:srgbClr val="002060"/>
                </a:solidFill>
                <a:cs typeface="Calibri"/>
              </a:rPr>
              <a:t> gain of 52 life-years and a gain of 41 quality of-life-adjusted life-years (QALYs) was achieved per 1000 men</a:t>
            </a:r>
            <a:r>
              <a:rPr lang="en-US" dirty="0">
                <a:cs typeface="Calibri"/>
              </a:rPr>
              <a:t>, despite some reduction in quality of life due to overdiagnosis and long-term side-effects of treatment.</a:t>
            </a:r>
            <a:endParaRPr lang="en-US" dirty="0"/>
          </a:p>
        </p:txBody>
      </p:sp>
      <p:pic>
        <p:nvPicPr>
          <p:cNvPr id="4" name="Picture 4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85282886-2A7D-446F-A2AF-3CED2E23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174" y="4906513"/>
            <a:ext cx="10823275" cy="174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37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747B-A50F-4963-AFB2-2F0F9D047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F9A99-E41B-4408-B827-7BF3295FA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cs typeface="Calibri"/>
              </a:rPr>
              <a:t>What are the harms?</a:t>
            </a:r>
          </a:p>
          <a:p>
            <a:r>
              <a:rPr lang="en-US" dirty="0">
                <a:cs typeface="Calibri"/>
              </a:rPr>
              <a:t>"Over diagnosis " ??  50%</a:t>
            </a:r>
          </a:p>
          <a:p>
            <a:r>
              <a:rPr lang="en-US" dirty="0">
                <a:cs typeface="Calibri"/>
              </a:rPr>
              <a:t>"Risks" of treatment – impotence /incontinence </a:t>
            </a:r>
          </a:p>
          <a:p>
            <a:r>
              <a:rPr lang="en-US" dirty="0">
                <a:cs typeface="Calibri"/>
              </a:rPr>
              <a:t>Cost 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5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95497C5-BD23-45FE-9F00-9D16DE76D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570" y="4754639"/>
            <a:ext cx="6955766" cy="202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0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0AF91-A506-4EE3-9B74-CCF50B197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98" y="336370"/>
            <a:ext cx="10515600" cy="1325563"/>
          </a:xfrm>
        </p:spPr>
        <p:txBody>
          <a:bodyPr>
            <a:normAutofit/>
          </a:bodyPr>
          <a:lstStyle/>
          <a:p>
            <a:endParaRPr lang="en-US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CF209-678F-4A81-90CC-1BC208D8D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512"/>
            <a:ext cx="10515600" cy="427945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>
                <a:cs typeface="Calibri"/>
              </a:rPr>
              <a:t>How do benefits and harms compare in different people and with different screening strategies?</a:t>
            </a:r>
            <a:endParaRPr lang="en-US">
              <a:cs typeface="Calibri"/>
            </a:endParaRPr>
          </a:p>
          <a:p>
            <a:pPr>
              <a:spcBef>
                <a:spcPct val="0"/>
              </a:spcBef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What is the effect of individuals’ values and preferences?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What is the effect of uncertainty  associated with the evidence?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What is the cost-effectiveness?</a:t>
            </a:r>
          </a:p>
        </p:txBody>
      </p:sp>
    </p:spTree>
    <p:extLst>
      <p:ext uri="{BB962C8B-B14F-4D97-AF65-F5344CB8AC3E}">
        <p14:creationId xmlns:p14="http://schemas.microsoft.com/office/powerpoint/2010/main" val="894398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7C353-7FF5-464D-A386-A82592C17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3E8EE-A688-4EAB-931E-714031CA1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30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Were the data identified, selected, and combined in an unbiased fashion?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benefits ?</vt:lpstr>
      <vt:lpstr>What are the benefits?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336</cp:revision>
  <dcterms:created xsi:type="dcterms:W3CDTF">2013-07-15T20:26:40Z</dcterms:created>
  <dcterms:modified xsi:type="dcterms:W3CDTF">2018-12-27T09:56:21Z</dcterms:modified>
</cp:coreProperties>
</file>