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4" r:id="rId9"/>
    <p:sldId id="271" r:id="rId10"/>
    <p:sldId id="266" r:id="rId11"/>
    <p:sldId id="267" r:id="rId12"/>
    <p:sldId id="272" r:id="rId13"/>
    <p:sldId id="263" r:id="rId14"/>
    <p:sldId id="277" r:id="rId15"/>
    <p:sldId id="275" r:id="rId16"/>
    <p:sldId id="268" r:id="rId17"/>
    <p:sldId id="276" r:id="rId18"/>
    <p:sldId id="274" r:id="rId19"/>
    <p:sldId id="262" r:id="rId20"/>
    <p:sldId id="270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49FF3-74D4-45B2-84FE-9BB91A9C9718}" v="1" dt="2018-12-19T10:08:23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sha Swaminathan" userId="dbe3c6b16ad0635b" providerId="Windows Live" clId="Web-{7B56AA93-C884-4652-960B-110C94731D6F}"/>
    <pc:docChg chg="addSld modSld sldOrd">
      <pc:chgData name="Anusha Swaminathan" userId="dbe3c6b16ad0635b" providerId="Windows Live" clId="Web-{7B56AA93-C884-4652-960B-110C94731D6F}" dt="2018-12-19T06:23:39.175" v="193" actId="20577"/>
      <pc:docMkLst>
        <pc:docMk/>
      </pc:docMkLst>
      <pc:sldChg chg="modSp ord">
        <pc:chgData name="Anusha Swaminathan" userId="dbe3c6b16ad0635b" providerId="Windows Live" clId="Web-{7B56AA93-C884-4652-960B-110C94731D6F}" dt="2018-12-19T06:06:26.205" v="4" actId="20577"/>
        <pc:sldMkLst>
          <pc:docMk/>
          <pc:sldMk cId="1127377221" sldId="263"/>
        </pc:sldMkLst>
        <pc:spChg chg="mod">
          <ac:chgData name="Anusha Swaminathan" userId="dbe3c6b16ad0635b" providerId="Windows Live" clId="Web-{7B56AA93-C884-4652-960B-110C94731D6F}" dt="2018-12-19T06:06:26.205" v="4" actId="20577"/>
          <ac:spMkLst>
            <pc:docMk/>
            <pc:sldMk cId="1127377221" sldId="263"/>
            <ac:spMk id="2" creationId="{00F7F00A-9937-4F30-936E-E822C191323B}"/>
          </ac:spMkLst>
        </pc:spChg>
      </pc:sldChg>
      <pc:sldChg chg="ord">
        <pc:chgData name="Anusha Swaminathan" userId="dbe3c6b16ad0635b" providerId="Windows Live" clId="Web-{7B56AA93-C884-4652-960B-110C94731D6F}" dt="2018-12-19T06:03:38.017" v="1"/>
        <pc:sldMkLst>
          <pc:docMk/>
          <pc:sldMk cId="462441962" sldId="264"/>
        </pc:sldMkLst>
      </pc:sldChg>
      <pc:sldChg chg="new">
        <pc:chgData name="Anusha Swaminathan" userId="dbe3c6b16ad0635b" providerId="Windows Live" clId="Web-{7B56AA93-C884-4652-960B-110C94731D6F}" dt="2018-12-19T06:06:33.283" v="7"/>
        <pc:sldMkLst>
          <pc:docMk/>
          <pc:sldMk cId="3091204616" sldId="270"/>
        </pc:sldMkLst>
      </pc:sldChg>
      <pc:sldChg chg="modSp new">
        <pc:chgData name="Anusha Swaminathan" userId="dbe3c6b16ad0635b" providerId="Windows Live" clId="Web-{7B56AA93-C884-4652-960B-110C94731D6F}" dt="2018-12-19T06:10:45.018" v="53" actId="20577"/>
        <pc:sldMkLst>
          <pc:docMk/>
          <pc:sldMk cId="3238280633" sldId="271"/>
        </pc:sldMkLst>
        <pc:spChg chg="mod">
          <ac:chgData name="Anusha Swaminathan" userId="dbe3c6b16ad0635b" providerId="Windows Live" clId="Web-{7B56AA93-C884-4652-960B-110C94731D6F}" dt="2018-12-19T06:10:45.018" v="53" actId="20577"/>
          <ac:spMkLst>
            <pc:docMk/>
            <pc:sldMk cId="3238280633" sldId="271"/>
            <ac:spMk id="3" creationId="{E9DF6703-7ACE-4716-8167-DFF979EEC318}"/>
          </ac:spMkLst>
        </pc:spChg>
      </pc:sldChg>
      <pc:sldChg chg="modSp new">
        <pc:chgData name="Anusha Swaminathan" userId="dbe3c6b16ad0635b" providerId="Windows Live" clId="Web-{7B56AA93-C884-4652-960B-110C94731D6F}" dt="2018-12-19T06:23:39.175" v="192" actId="20577"/>
        <pc:sldMkLst>
          <pc:docMk/>
          <pc:sldMk cId="4140467912" sldId="272"/>
        </pc:sldMkLst>
        <pc:spChg chg="mod">
          <ac:chgData name="Anusha Swaminathan" userId="dbe3c6b16ad0635b" providerId="Windows Live" clId="Web-{7B56AA93-C884-4652-960B-110C94731D6F}" dt="2018-12-19T06:23:39.175" v="192" actId="20577"/>
          <ac:spMkLst>
            <pc:docMk/>
            <pc:sldMk cId="4140467912" sldId="272"/>
            <ac:spMk id="3" creationId="{D1DE1286-847C-4975-9430-C42F45408A28}"/>
          </ac:spMkLst>
        </pc:spChg>
      </pc:sldChg>
    </pc:docChg>
  </pc:docChgLst>
  <pc:docChgLst>
    <pc:chgData name="Anusha Swaminathan" userId="dbe3c6b16ad0635b" providerId="Windows Live" clId="Web-{29CD1CF2-9CBD-410C-8271-02AAA680D8C4}"/>
    <pc:docChg chg="addSld modSld sldOrd">
      <pc:chgData name="Anusha Swaminathan" userId="dbe3c6b16ad0635b" providerId="Windows Live" clId="Web-{29CD1CF2-9CBD-410C-8271-02AAA680D8C4}" dt="2018-12-19T07:00:18.327" v="346" actId="20577"/>
      <pc:docMkLst>
        <pc:docMk/>
      </pc:docMkLst>
      <pc:sldChg chg="modSp">
        <pc:chgData name="Anusha Swaminathan" userId="dbe3c6b16ad0635b" providerId="Windows Live" clId="Web-{29CD1CF2-9CBD-410C-8271-02AAA680D8C4}" dt="2018-12-19T06:43:28.840" v="93" actId="20577"/>
        <pc:sldMkLst>
          <pc:docMk/>
          <pc:sldMk cId="620681372" sldId="261"/>
        </pc:sldMkLst>
        <pc:spChg chg="mod">
          <ac:chgData name="Anusha Swaminathan" userId="dbe3c6b16ad0635b" providerId="Windows Live" clId="Web-{29CD1CF2-9CBD-410C-8271-02AAA680D8C4}" dt="2018-12-19T06:43:28.840" v="93" actId="20577"/>
          <ac:spMkLst>
            <pc:docMk/>
            <pc:sldMk cId="620681372" sldId="261"/>
            <ac:spMk id="3" creationId="{46081E78-5610-43FD-BABB-B11203F891C4}"/>
          </ac:spMkLst>
        </pc:spChg>
      </pc:sldChg>
      <pc:sldChg chg="modSp">
        <pc:chgData name="Anusha Swaminathan" userId="dbe3c6b16ad0635b" providerId="Windows Live" clId="Web-{29CD1CF2-9CBD-410C-8271-02AAA680D8C4}" dt="2018-12-19T07:00:18.327" v="345" actId="20577"/>
        <pc:sldMkLst>
          <pc:docMk/>
          <pc:sldMk cId="979137097" sldId="262"/>
        </pc:sldMkLst>
        <pc:spChg chg="mod">
          <ac:chgData name="Anusha Swaminathan" userId="dbe3c6b16ad0635b" providerId="Windows Live" clId="Web-{29CD1CF2-9CBD-410C-8271-02AAA680D8C4}" dt="2018-12-19T07:00:18.327" v="345" actId="20577"/>
          <ac:spMkLst>
            <pc:docMk/>
            <pc:sldMk cId="979137097" sldId="262"/>
            <ac:spMk id="3" creationId="{203AA0A5-5C1C-4EC1-A878-50604B59E2FB}"/>
          </ac:spMkLst>
        </pc:spChg>
      </pc:sldChg>
      <pc:sldChg chg="ord">
        <pc:chgData name="Anusha Swaminathan" userId="dbe3c6b16ad0635b" providerId="Windows Live" clId="Web-{29CD1CF2-9CBD-410C-8271-02AAA680D8C4}" dt="2018-12-19T06:52:51.046" v="236"/>
        <pc:sldMkLst>
          <pc:docMk/>
          <pc:sldMk cId="1127377221" sldId="263"/>
        </pc:sldMkLst>
      </pc:sldChg>
      <pc:sldChg chg="addSp modSp ord">
        <pc:chgData name="Anusha Swaminathan" userId="dbe3c6b16ad0635b" providerId="Windows Live" clId="Web-{29CD1CF2-9CBD-410C-8271-02AAA680D8C4}" dt="2018-12-19T06:56:14.756" v="270"/>
        <pc:sldMkLst>
          <pc:docMk/>
          <pc:sldMk cId="1991280880" sldId="268"/>
        </pc:sldMkLst>
        <pc:spChg chg="add mod">
          <ac:chgData name="Anusha Swaminathan" userId="dbe3c6b16ad0635b" providerId="Windows Live" clId="Web-{29CD1CF2-9CBD-410C-8271-02AAA680D8C4}" dt="2018-12-19T06:51:07.199" v="214"/>
          <ac:spMkLst>
            <pc:docMk/>
            <pc:sldMk cId="1991280880" sldId="268"/>
            <ac:spMk id="3" creationId="{95E860FA-4208-4653-9D5B-1F6DDA7CAD4A}"/>
          </ac:spMkLst>
        </pc:spChg>
      </pc:sldChg>
      <pc:sldChg chg="ord">
        <pc:chgData name="Anusha Swaminathan" userId="dbe3c6b16ad0635b" providerId="Windows Live" clId="Web-{29CD1CF2-9CBD-410C-8271-02AAA680D8C4}" dt="2018-12-19T06:40:39.271" v="42"/>
        <pc:sldMkLst>
          <pc:docMk/>
          <pc:sldMk cId="3238280633" sldId="271"/>
        </pc:sldMkLst>
      </pc:sldChg>
      <pc:sldChg chg="modSp">
        <pc:chgData name="Anusha Swaminathan" userId="dbe3c6b16ad0635b" providerId="Windows Live" clId="Web-{29CD1CF2-9CBD-410C-8271-02AAA680D8C4}" dt="2018-12-19T06:52:41.218" v="234" actId="20577"/>
        <pc:sldMkLst>
          <pc:docMk/>
          <pc:sldMk cId="4140467912" sldId="272"/>
        </pc:sldMkLst>
        <pc:spChg chg="mod">
          <ac:chgData name="Anusha Swaminathan" userId="dbe3c6b16ad0635b" providerId="Windows Live" clId="Web-{29CD1CF2-9CBD-410C-8271-02AAA680D8C4}" dt="2018-12-19T06:52:41.218" v="234" actId="20577"/>
          <ac:spMkLst>
            <pc:docMk/>
            <pc:sldMk cId="4140467912" sldId="272"/>
            <ac:spMk id="3" creationId="{D1DE1286-847C-4975-9430-C42F45408A28}"/>
          </ac:spMkLst>
        </pc:spChg>
      </pc:sldChg>
      <pc:sldChg chg="addSp delSp modSp new ord">
        <pc:chgData name="Anusha Swaminathan" userId="dbe3c6b16ad0635b" providerId="Windows Live" clId="Web-{29CD1CF2-9CBD-410C-8271-02AAA680D8C4}" dt="2018-12-19T06:40:29.193" v="41"/>
        <pc:sldMkLst>
          <pc:docMk/>
          <pc:sldMk cId="918114867" sldId="273"/>
        </pc:sldMkLst>
        <pc:spChg chg="del">
          <ac:chgData name="Anusha Swaminathan" userId="dbe3c6b16ad0635b" providerId="Windows Live" clId="Web-{29CD1CF2-9CBD-410C-8271-02AAA680D8C4}" dt="2018-12-19T06:39:58.864" v="37"/>
          <ac:spMkLst>
            <pc:docMk/>
            <pc:sldMk cId="918114867" sldId="273"/>
            <ac:spMk id="3" creationId="{F1FB5FF6-217D-4B5D-B03E-1329985F8836}"/>
          </ac:spMkLst>
        </pc:spChg>
        <pc:picChg chg="add mod ord">
          <ac:chgData name="Anusha Swaminathan" userId="dbe3c6b16ad0635b" providerId="Windows Live" clId="Web-{29CD1CF2-9CBD-410C-8271-02AAA680D8C4}" dt="2018-12-19T06:40:05.223" v="39" actId="1076"/>
          <ac:picMkLst>
            <pc:docMk/>
            <pc:sldMk cId="918114867" sldId="273"/>
            <ac:picMk id="4" creationId="{066FA4AC-5110-401A-9858-A80138B5B5FA}"/>
          </ac:picMkLst>
        </pc:picChg>
      </pc:sldChg>
      <pc:sldChg chg="addSp delSp modSp new ord">
        <pc:chgData name="Anusha Swaminathan" userId="dbe3c6b16ad0635b" providerId="Windows Live" clId="Web-{29CD1CF2-9CBD-410C-8271-02AAA680D8C4}" dt="2018-12-19T06:59:46.498" v="328" actId="1076"/>
        <pc:sldMkLst>
          <pc:docMk/>
          <pc:sldMk cId="154894395" sldId="274"/>
        </pc:sldMkLst>
        <pc:spChg chg="del">
          <ac:chgData name="Anusha Swaminathan" userId="dbe3c6b16ad0635b" providerId="Windows Live" clId="Web-{29CD1CF2-9CBD-410C-8271-02AAA680D8C4}" dt="2018-12-19T06:59:24.950" v="325"/>
          <ac:spMkLst>
            <pc:docMk/>
            <pc:sldMk cId="154894395" sldId="274"/>
            <ac:spMk id="3" creationId="{D996BCAD-19B0-41A6-A9FD-529C1E118E8D}"/>
          </ac:spMkLst>
        </pc:spChg>
        <pc:picChg chg="add mod ord">
          <ac:chgData name="Anusha Swaminathan" userId="dbe3c6b16ad0635b" providerId="Windows Live" clId="Web-{29CD1CF2-9CBD-410C-8271-02AAA680D8C4}" dt="2018-12-19T06:59:46.498" v="328" actId="1076"/>
          <ac:picMkLst>
            <pc:docMk/>
            <pc:sldMk cId="154894395" sldId="274"/>
            <ac:picMk id="4" creationId="{62A01F65-A80D-4407-B32E-76D148CC9A04}"/>
          </ac:picMkLst>
        </pc:picChg>
      </pc:sldChg>
      <pc:sldChg chg="modSp new">
        <pc:chgData name="Anusha Swaminathan" userId="dbe3c6b16ad0635b" providerId="Windows Live" clId="Web-{29CD1CF2-9CBD-410C-8271-02AAA680D8C4}" dt="2018-12-19T06:56:04.209" v="268" actId="20577"/>
        <pc:sldMkLst>
          <pc:docMk/>
          <pc:sldMk cId="2610120596" sldId="275"/>
        </pc:sldMkLst>
        <pc:spChg chg="mod">
          <ac:chgData name="Anusha Swaminathan" userId="dbe3c6b16ad0635b" providerId="Windows Live" clId="Web-{29CD1CF2-9CBD-410C-8271-02AAA680D8C4}" dt="2018-12-19T06:56:04.209" v="268" actId="20577"/>
          <ac:spMkLst>
            <pc:docMk/>
            <pc:sldMk cId="2610120596" sldId="275"/>
            <ac:spMk id="3" creationId="{6127020A-EC91-4690-8C6A-7B6A730761D8}"/>
          </ac:spMkLst>
        </pc:spChg>
      </pc:sldChg>
      <pc:sldChg chg="modSp new">
        <pc:chgData name="Anusha Swaminathan" userId="dbe3c6b16ad0635b" providerId="Windows Live" clId="Web-{29CD1CF2-9CBD-410C-8271-02AAA680D8C4}" dt="2018-12-19T06:59:18.888" v="322" actId="20577"/>
        <pc:sldMkLst>
          <pc:docMk/>
          <pc:sldMk cId="2532723337" sldId="276"/>
        </pc:sldMkLst>
        <pc:spChg chg="mod">
          <ac:chgData name="Anusha Swaminathan" userId="dbe3c6b16ad0635b" providerId="Windows Live" clId="Web-{29CD1CF2-9CBD-410C-8271-02AAA680D8C4}" dt="2018-12-19T06:59:18.888" v="322" actId="20577"/>
          <ac:spMkLst>
            <pc:docMk/>
            <pc:sldMk cId="2532723337" sldId="276"/>
            <ac:spMk id="3" creationId="{4FC6D233-4AD8-4F4C-A031-E141A8A1B480}"/>
          </ac:spMkLst>
        </pc:spChg>
      </pc:sldChg>
    </pc:docChg>
  </pc:docChgLst>
  <pc:docChgLst>
    <pc:chgData name="Anusha Swaminathan" userId="dbe3c6b16ad0635b" providerId="Windows Live" clId="Web-{1C8CB1F6-8190-4FDE-B7F8-9C9AFA5DB604}"/>
    <pc:docChg chg="addSld delSld modSld sldOrd">
      <pc:chgData name="Anusha Swaminathan" userId="dbe3c6b16ad0635b" providerId="Windows Live" clId="Web-{1C8CB1F6-8190-4FDE-B7F8-9C9AFA5DB604}" dt="2018-12-19T05:15:07.167" v="453" actId="20577"/>
      <pc:docMkLst>
        <pc:docMk/>
      </pc:docMkLst>
      <pc:sldChg chg="new">
        <pc:chgData name="Anusha Swaminathan" userId="dbe3c6b16ad0635b" providerId="Windows Live" clId="Web-{1C8CB1F6-8190-4FDE-B7F8-9C9AFA5DB604}" dt="2018-12-19T04:21:57.642" v="0"/>
        <pc:sldMkLst>
          <pc:docMk/>
          <pc:sldMk cId="3819717801" sldId="257"/>
        </pc:sldMkLst>
      </pc:sldChg>
      <pc:sldChg chg="modSp new">
        <pc:chgData name="Anusha Swaminathan" userId="dbe3c6b16ad0635b" providerId="Windows Live" clId="Web-{1C8CB1F6-8190-4FDE-B7F8-9C9AFA5DB604}" dt="2018-12-19T04:48:44.428" v="289" actId="20577"/>
        <pc:sldMkLst>
          <pc:docMk/>
          <pc:sldMk cId="365566541" sldId="258"/>
        </pc:sldMkLst>
        <pc:spChg chg="mod">
          <ac:chgData name="Anusha Swaminathan" userId="dbe3c6b16ad0635b" providerId="Windows Live" clId="Web-{1C8CB1F6-8190-4FDE-B7F8-9C9AFA5DB604}" dt="2018-12-19T04:48:44.428" v="289" actId="20577"/>
          <ac:spMkLst>
            <pc:docMk/>
            <pc:sldMk cId="365566541" sldId="258"/>
            <ac:spMk id="3" creationId="{6A4684E3-BB5E-4A86-A2BF-42677B3DC59E}"/>
          </ac:spMkLst>
        </pc:spChg>
      </pc:sldChg>
      <pc:sldChg chg="modSp new">
        <pc:chgData name="Anusha Swaminathan" userId="dbe3c6b16ad0635b" providerId="Windows Live" clId="Web-{1C8CB1F6-8190-4FDE-B7F8-9C9AFA5DB604}" dt="2018-12-19T04:51:27.866" v="301" actId="20577"/>
        <pc:sldMkLst>
          <pc:docMk/>
          <pc:sldMk cId="1548793208" sldId="259"/>
        </pc:sldMkLst>
        <pc:spChg chg="mod">
          <ac:chgData name="Anusha Swaminathan" userId="dbe3c6b16ad0635b" providerId="Windows Live" clId="Web-{1C8CB1F6-8190-4FDE-B7F8-9C9AFA5DB604}" dt="2018-12-19T04:51:27.866" v="301" actId="20577"/>
          <ac:spMkLst>
            <pc:docMk/>
            <pc:sldMk cId="1548793208" sldId="259"/>
            <ac:spMk id="3" creationId="{45E2625D-451D-42F3-BED9-BC71E313D9CC}"/>
          </ac:spMkLst>
        </pc:spChg>
      </pc:sldChg>
      <pc:sldChg chg="modSp new">
        <pc:chgData name="Anusha Swaminathan" userId="dbe3c6b16ad0635b" providerId="Windows Live" clId="Web-{1C8CB1F6-8190-4FDE-B7F8-9C9AFA5DB604}" dt="2018-12-19T04:52:10.882" v="311" actId="20577"/>
        <pc:sldMkLst>
          <pc:docMk/>
          <pc:sldMk cId="3383409901" sldId="260"/>
        </pc:sldMkLst>
        <pc:spChg chg="mod">
          <ac:chgData name="Anusha Swaminathan" userId="dbe3c6b16ad0635b" providerId="Windows Live" clId="Web-{1C8CB1F6-8190-4FDE-B7F8-9C9AFA5DB604}" dt="2018-12-19T04:52:10.882" v="311" actId="20577"/>
          <ac:spMkLst>
            <pc:docMk/>
            <pc:sldMk cId="3383409901" sldId="260"/>
            <ac:spMk id="3" creationId="{BA10DAF9-8B1A-4F16-A8E0-96E752AA943F}"/>
          </ac:spMkLst>
        </pc:spChg>
      </pc:sldChg>
      <pc:sldChg chg="modSp new ord">
        <pc:chgData name="Anusha Swaminathan" userId="dbe3c6b16ad0635b" providerId="Windows Live" clId="Web-{1C8CB1F6-8190-4FDE-B7F8-9C9AFA5DB604}" dt="2018-12-19T05:13:26.354" v="429"/>
        <pc:sldMkLst>
          <pc:docMk/>
          <pc:sldMk cId="620681372" sldId="261"/>
        </pc:sldMkLst>
        <pc:spChg chg="mod">
          <ac:chgData name="Anusha Swaminathan" userId="dbe3c6b16ad0635b" providerId="Windows Live" clId="Web-{1C8CB1F6-8190-4FDE-B7F8-9C9AFA5DB604}" dt="2018-12-19T04:41:13.020" v="203" actId="20577"/>
          <ac:spMkLst>
            <pc:docMk/>
            <pc:sldMk cId="620681372" sldId="261"/>
            <ac:spMk id="3" creationId="{46081E78-5610-43FD-BABB-B11203F891C4}"/>
          </ac:spMkLst>
        </pc:spChg>
      </pc:sldChg>
      <pc:sldChg chg="modSp new ord">
        <pc:chgData name="Anusha Swaminathan" userId="dbe3c6b16ad0635b" providerId="Windows Live" clId="Web-{1C8CB1F6-8190-4FDE-B7F8-9C9AFA5DB604}" dt="2018-12-19T05:15:07.167" v="452" actId="20577"/>
        <pc:sldMkLst>
          <pc:docMk/>
          <pc:sldMk cId="979137097" sldId="262"/>
        </pc:sldMkLst>
        <pc:spChg chg="mod">
          <ac:chgData name="Anusha Swaminathan" userId="dbe3c6b16ad0635b" providerId="Windows Live" clId="Web-{1C8CB1F6-8190-4FDE-B7F8-9C9AFA5DB604}" dt="2018-12-19T05:15:07.167" v="452" actId="20577"/>
          <ac:spMkLst>
            <pc:docMk/>
            <pc:sldMk cId="979137097" sldId="262"/>
            <ac:spMk id="3" creationId="{203AA0A5-5C1C-4EC1-A878-50604B59E2FB}"/>
          </ac:spMkLst>
        </pc:spChg>
      </pc:sldChg>
      <pc:sldChg chg="modSp new">
        <pc:chgData name="Anusha Swaminathan" userId="dbe3c6b16ad0635b" providerId="Windows Live" clId="Web-{1C8CB1F6-8190-4FDE-B7F8-9C9AFA5DB604}" dt="2018-12-19T04:44:33.427" v="231" actId="20577"/>
        <pc:sldMkLst>
          <pc:docMk/>
          <pc:sldMk cId="1127377221" sldId="263"/>
        </pc:sldMkLst>
        <pc:spChg chg="mod">
          <ac:chgData name="Anusha Swaminathan" userId="dbe3c6b16ad0635b" providerId="Windows Live" clId="Web-{1C8CB1F6-8190-4FDE-B7F8-9C9AFA5DB604}" dt="2018-12-19T04:44:33.427" v="231" actId="20577"/>
          <ac:spMkLst>
            <pc:docMk/>
            <pc:sldMk cId="1127377221" sldId="263"/>
            <ac:spMk id="3" creationId="{808FE0AB-048F-408A-BB6A-449F418DBD07}"/>
          </ac:spMkLst>
        </pc:spChg>
      </pc:sldChg>
      <pc:sldChg chg="modSp new">
        <pc:chgData name="Anusha Swaminathan" userId="dbe3c6b16ad0635b" providerId="Windows Live" clId="Web-{1C8CB1F6-8190-4FDE-B7F8-9C9AFA5DB604}" dt="2018-12-19T04:47:02.881" v="283" actId="20577"/>
        <pc:sldMkLst>
          <pc:docMk/>
          <pc:sldMk cId="462441962" sldId="264"/>
        </pc:sldMkLst>
        <pc:spChg chg="mod">
          <ac:chgData name="Anusha Swaminathan" userId="dbe3c6b16ad0635b" providerId="Windows Live" clId="Web-{1C8CB1F6-8190-4FDE-B7F8-9C9AFA5DB604}" dt="2018-12-19T04:47:02.881" v="283" actId="20577"/>
          <ac:spMkLst>
            <pc:docMk/>
            <pc:sldMk cId="462441962" sldId="264"/>
            <ac:spMk id="3" creationId="{3BA9DA6A-97C1-4B82-8F99-E5CBAE07527A}"/>
          </ac:spMkLst>
        </pc:spChg>
      </pc:sldChg>
      <pc:sldChg chg="new">
        <pc:chgData name="Anusha Swaminathan" userId="dbe3c6b16ad0635b" providerId="Windows Live" clId="Web-{1C8CB1F6-8190-4FDE-B7F8-9C9AFA5DB604}" dt="2018-12-19T04:45:43.146" v="256"/>
        <pc:sldMkLst>
          <pc:docMk/>
          <pc:sldMk cId="3504554490" sldId="265"/>
        </pc:sldMkLst>
      </pc:sldChg>
      <pc:sldChg chg="addSp delSp modSp new ord">
        <pc:chgData name="Anusha Swaminathan" userId="dbe3c6b16ad0635b" providerId="Windows Live" clId="Web-{1C8CB1F6-8190-4FDE-B7F8-9C9AFA5DB604}" dt="2018-12-19T04:58:50.570" v="330" actId="1076"/>
        <pc:sldMkLst>
          <pc:docMk/>
          <pc:sldMk cId="2436073464" sldId="266"/>
        </pc:sldMkLst>
        <pc:spChg chg="del">
          <ac:chgData name="Anusha Swaminathan" userId="dbe3c6b16ad0635b" providerId="Windows Live" clId="Web-{1C8CB1F6-8190-4FDE-B7F8-9C9AFA5DB604}" dt="2018-12-19T04:57:28.929" v="316"/>
          <ac:spMkLst>
            <pc:docMk/>
            <pc:sldMk cId="2436073464" sldId="266"/>
            <ac:spMk id="3" creationId="{9F748311-FD1B-4B59-A90F-29C36D2280FF}"/>
          </ac:spMkLst>
        </pc:spChg>
        <pc:picChg chg="add mod ord">
          <ac:chgData name="Anusha Swaminathan" userId="dbe3c6b16ad0635b" providerId="Windows Live" clId="Web-{1C8CB1F6-8190-4FDE-B7F8-9C9AFA5DB604}" dt="2018-12-19T04:58:29.914" v="324" actId="1076"/>
          <ac:picMkLst>
            <pc:docMk/>
            <pc:sldMk cId="2436073464" sldId="266"/>
            <ac:picMk id="4" creationId="{046EE122-93D4-4A87-B6E3-771F5E84BC92}"/>
          </ac:picMkLst>
        </pc:picChg>
        <pc:picChg chg="add mod">
          <ac:chgData name="Anusha Swaminathan" userId="dbe3c6b16ad0635b" providerId="Windows Live" clId="Web-{1C8CB1F6-8190-4FDE-B7F8-9C9AFA5DB604}" dt="2018-12-19T04:58:50.570" v="330" actId="1076"/>
          <ac:picMkLst>
            <pc:docMk/>
            <pc:sldMk cId="2436073464" sldId="266"/>
            <ac:picMk id="6" creationId="{C69B8C4D-55B9-4F92-91DA-52E38A4EB816}"/>
          </ac:picMkLst>
        </pc:picChg>
      </pc:sldChg>
      <pc:sldChg chg="addSp delSp modSp new">
        <pc:chgData name="Anusha Swaminathan" userId="dbe3c6b16ad0635b" providerId="Windows Live" clId="Web-{1C8CB1F6-8190-4FDE-B7F8-9C9AFA5DB604}" dt="2018-12-19T05:06:12.478" v="340" actId="14100"/>
        <pc:sldMkLst>
          <pc:docMk/>
          <pc:sldMk cId="1104932301" sldId="267"/>
        </pc:sldMkLst>
        <pc:spChg chg="del">
          <ac:chgData name="Anusha Swaminathan" userId="dbe3c6b16ad0635b" providerId="Windows Live" clId="Web-{1C8CB1F6-8190-4FDE-B7F8-9C9AFA5DB604}" dt="2018-12-19T05:00:03.055" v="331"/>
          <ac:spMkLst>
            <pc:docMk/>
            <pc:sldMk cId="1104932301" sldId="267"/>
            <ac:spMk id="3" creationId="{4035FFD6-5AF7-436D-9FAA-6916D057D24B}"/>
          </ac:spMkLst>
        </pc:spChg>
        <pc:picChg chg="add mod ord">
          <ac:chgData name="Anusha Swaminathan" userId="dbe3c6b16ad0635b" providerId="Windows Live" clId="Web-{1C8CB1F6-8190-4FDE-B7F8-9C9AFA5DB604}" dt="2018-12-19T05:00:09.758" v="333" actId="1076"/>
          <ac:picMkLst>
            <pc:docMk/>
            <pc:sldMk cId="1104932301" sldId="267"/>
            <ac:picMk id="4" creationId="{3FCE02F8-7164-43E0-B8D5-A33C98B3D254}"/>
          </ac:picMkLst>
        </pc:picChg>
        <pc:picChg chg="add mod">
          <ac:chgData name="Anusha Swaminathan" userId="dbe3c6b16ad0635b" providerId="Windows Live" clId="Web-{1C8CB1F6-8190-4FDE-B7F8-9C9AFA5DB604}" dt="2018-12-19T05:06:12.478" v="340" actId="14100"/>
          <ac:picMkLst>
            <pc:docMk/>
            <pc:sldMk cId="1104932301" sldId="267"/>
            <ac:picMk id="6" creationId="{A674E18B-C16A-4E49-B837-6C0B6BDCEEC8}"/>
          </ac:picMkLst>
        </pc:picChg>
      </pc:sldChg>
      <pc:sldChg chg="addSp delSp modSp new">
        <pc:chgData name="Anusha Swaminathan" userId="dbe3c6b16ad0635b" providerId="Windows Live" clId="Web-{1C8CB1F6-8190-4FDE-B7F8-9C9AFA5DB604}" dt="2018-12-19T05:08:15.213" v="345" actId="1076"/>
        <pc:sldMkLst>
          <pc:docMk/>
          <pc:sldMk cId="1991280880" sldId="268"/>
        </pc:sldMkLst>
        <pc:spChg chg="del">
          <ac:chgData name="Anusha Swaminathan" userId="dbe3c6b16ad0635b" providerId="Windows Live" clId="Web-{1C8CB1F6-8190-4FDE-B7F8-9C9AFA5DB604}" dt="2018-12-19T05:07:36.619" v="342"/>
          <ac:spMkLst>
            <pc:docMk/>
            <pc:sldMk cId="1991280880" sldId="268"/>
            <ac:spMk id="3" creationId="{B8FECE83-831A-4F05-B9DD-679246D6B234}"/>
          </ac:spMkLst>
        </pc:spChg>
        <pc:picChg chg="add mod ord">
          <ac:chgData name="Anusha Swaminathan" userId="dbe3c6b16ad0635b" providerId="Windows Live" clId="Web-{1C8CB1F6-8190-4FDE-B7F8-9C9AFA5DB604}" dt="2018-12-19T05:08:15.213" v="345" actId="1076"/>
          <ac:picMkLst>
            <pc:docMk/>
            <pc:sldMk cId="1991280880" sldId="268"/>
            <ac:picMk id="4" creationId="{883F9817-293A-4673-A81D-D17F6CFD29DE}"/>
          </ac:picMkLst>
        </pc:picChg>
      </pc:sldChg>
      <pc:sldChg chg="modSp new">
        <pc:chgData name="Anusha Swaminathan" userId="dbe3c6b16ad0635b" providerId="Windows Live" clId="Web-{1C8CB1F6-8190-4FDE-B7F8-9C9AFA5DB604}" dt="2018-12-19T05:12:32.807" v="419" actId="20577"/>
        <pc:sldMkLst>
          <pc:docMk/>
          <pc:sldMk cId="3961817561" sldId="269"/>
        </pc:sldMkLst>
        <pc:spChg chg="mod">
          <ac:chgData name="Anusha Swaminathan" userId="dbe3c6b16ad0635b" providerId="Windows Live" clId="Web-{1C8CB1F6-8190-4FDE-B7F8-9C9AFA5DB604}" dt="2018-12-19T05:11:04.323" v="359" actId="20577"/>
          <ac:spMkLst>
            <pc:docMk/>
            <pc:sldMk cId="3961817561" sldId="269"/>
            <ac:spMk id="2" creationId="{A2516AE3-0724-435C-80D1-372FB7CEA18D}"/>
          </ac:spMkLst>
        </pc:spChg>
        <pc:spChg chg="mod">
          <ac:chgData name="Anusha Swaminathan" userId="dbe3c6b16ad0635b" providerId="Windows Live" clId="Web-{1C8CB1F6-8190-4FDE-B7F8-9C9AFA5DB604}" dt="2018-12-19T05:12:32.807" v="419" actId="20577"/>
          <ac:spMkLst>
            <pc:docMk/>
            <pc:sldMk cId="3961817561" sldId="269"/>
            <ac:spMk id="3" creationId="{42E8BA03-7153-488E-9B0E-5B9FC24C4C28}"/>
          </ac:spMkLst>
        </pc:spChg>
      </pc:sldChg>
      <pc:sldChg chg="modSp new del">
        <pc:chgData name="Anusha Swaminathan" userId="dbe3c6b16ad0635b" providerId="Windows Live" clId="Web-{1C8CB1F6-8190-4FDE-B7F8-9C9AFA5DB604}" dt="2018-12-19T05:13:28.557" v="430"/>
        <pc:sldMkLst>
          <pc:docMk/>
          <pc:sldMk cId="2954930780" sldId="270"/>
        </pc:sldMkLst>
        <pc:spChg chg="mod">
          <ac:chgData name="Anusha Swaminathan" userId="dbe3c6b16ad0635b" providerId="Windows Live" clId="Web-{1C8CB1F6-8190-4FDE-B7F8-9C9AFA5DB604}" dt="2018-12-19T05:13:18.010" v="426" actId="20577"/>
          <ac:spMkLst>
            <pc:docMk/>
            <pc:sldMk cId="2954930780" sldId="270"/>
            <ac:spMk id="3" creationId="{AA888E7A-09DE-4018-9919-A5A8F78034F7}"/>
          </ac:spMkLst>
        </pc:spChg>
      </pc:sldChg>
    </pc:docChg>
  </pc:docChgLst>
  <pc:docChgLst>
    <pc:chgData name="Anusha Swaminathan" userId="dbe3c6b16ad0635b" providerId="Windows Live" clId="Web-{4AF49FF3-74D4-45B2-84FE-9BB91A9C9718}"/>
    <pc:docChg chg="addSld delSld modSld">
      <pc:chgData name="Anusha Swaminathan" userId="dbe3c6b16ad0635b" providerId="Windows Live" clId="Web-{4AF49FF3-74D4-45B2-84FE-9BB91A9C9718}" dt="2018-12-19T10:21:08.507" v="702" actId="20577"/>
      <pc:docMkLst>
        <pc:docMk/>
      </pc:docMkLst>
      <pc:sldChg chg="addSp modSp mod setBg">
        <pc:chgData name="Anusha Swaminathan" userId="dbe3c6b16ad0635b" providerId="Windows Live" clId="Web-{4AF49FF3-74D4-45B2-84FE-9BB91A9C9718}" dt="2018-12-19T09:54:23.979" v="101" actId="20577"/>
        <pc:sldMkLst>
          <pc:docMk/>
          <pc:sldMk cId="109857222" sldId="256"/>
        </pc:sldMkLst>
        <pc:spChg chg="mod">
          <ac:chgData name="Anusha Swaminathan" userId="dbe3c6b16ad0635b" providerId="Windows Live" clId="Web-{4AF49FF3-74D4-45B2-84FE-9BB91A9C9718}" dt="2018-12-19T09:53:59.292" v="85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nusha Swaminathan" userId="dbe3c6b16ad0635b" providerId="Windows Live" clId="Web-{4AF49FF3-74D4-45B2-84FE-9BB91A9C9718}" dt="2018-12-19T09:54:23.979" v="101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Anusha Swaminathan" userId="dbe3c6b16ad0635b" providerId="Windows Live" clId="Web-{4AF49FF3-74D4-45B2-84FE-9BB91A9C9718}" dt="2018-12-19T09:53:59.292" v="85"/>
          <ac:spMkLst>
            <pc:docMk/>
            <pc:sldMk cId="109857222" sldId="256"/>
            <ac:spMk id="9" creationId="{72257994-BD97-4691-8B89-198A6D2BABDC}"/>
          </ac:spMkLst>
        </pc:spChg>
        <pc:picChg chg="add mod ord">
          <ac:chgData name="Anusha Swaminathan" userId="dbe3c6b16ad0635b" providerId="Windows Live" clId="Web-{4AF49FF3-74D4-45B2-84FE-9BB91A9C9718}" dt="2018-12-19T09:53:59.292" v="85"/>
          <ac:picMkLst>
            <pc:docMk/>
            <pc:sldMk cId="109857222" sldId="256"/>
            <ac:picMk id="4" creationId="{739649BE-68E6-4DE3-B7A3-CB0D21C1D40E}"/>
          </ac:picMkLst>
        </pc:picChg>
      </pc:sldChg>
      <pc:sldChg chg="addSp modSp">
        <pc:chgData name="Anusha Swaminathan" userId="dbe3c6b16ad0635b" providerId="Windows Live" clId="Web-{4AF49FF3-74D4-45B2-84FE-9BB91A9C9718}" dt="2018-12-19T09:54:28.461" v="103" actId="1076"/>
        <pc:sldMkLst>
          <pc:docMk/>
          <pc:sldMk cId="3819717801" sldId="257"/>
        </pc:sldMkLst>
        <pc:spChg chg="mod">
          <ac:chgData name="Anusha Swaminathan" userId="dbe3c6b16ad0635b" providerId="Windows Live" clId="Web-{4AF49FF3-74D4-45B2-84FE-9BB91A9C9718}" dt="2018-12-19T09:52:58.124" v="76" actId="20577"/>
          <ac:spMkLst>
            <pc:docMk/>
            <pc:sldMk cId="3819717801" sldId="257"/>
            <ac:spMk id="3" creationId="{F1B390CC-072A-48E1-82A8-946EAFCD8449}"/>
          </ac:spMkLst>
        </pc:spChg>
        <pc:picChg chg="add mod">
          <ac:chgData name="Anusha Swaminathan" userId="dbe3c6b16ad0635b" providerId="Windows Live" clId="Web-{4AF49FF3-74D4-45B2-84FE-9BB91A9C9718}" dt="2018-12-19T09:54:28.461" v="103" actId="1076"/>
          <ac:picMkLst>
            <pc:docMk/>
            <pc:sldMk cId="3819717801" sldId="257"/>
            <ac:picMk id="4" creationId="{3624AD9E-F5DF-4B78-8BD5-EE9BD2E60A82}"/>
          </ac:picMkLst>
        </pc:picChg>
      </pc:sldChg>
      <pc:sldChg chg="modSp">
        <pc:chgData name="Anusha Swaminathan" userId="dbe3c6b16ad0635b" providerId="Windows Live" clId="Web-{4AF49FF3-74D4-45B2-84FE-9BB91A9C9718}" dt="2018-12-19T09:56:16.978" v="164" actId="20577"/>
        <pc:sldMkLst>
          <pc:docMk/>
          <pc:sldMk cId="365566541" sldId="258"/>
        </pc:sldMkLst>
        <pc:spChg chg="mod">
          <ac:chgData name="Anusha Swaminathan" userId="dbe3c6b16ad0635b" providerId="Windows Live" clId="Web-{4AF49FF3-74D4-45B2-84FE-9BB91A9C9718}" dt="2018-12-19T09:56:16.978" v="164" actId="20577"/>
          <ac:spMkLst>
            <pc:docMk/>
            <pc:sldMk cId="365566541" sldId="258"/>
            <ac:spMk id="3" creationId="{6A4684E3-BB5E-4A86-A2BF-42677B3DC59E}"/>
          </ac:spMkLst>
        </pc:spChg>
      </pc:sldChg>
      <pc:sldChg chg="modSp">
        <pc:chgData name="Anusha Swaminathan" userId="dbe3c6b16ad0635b" providerId="Windows Live" clId="Web-{4AF49FF3-74D4-45B2-84FE-9BB91A9C9718}" dt="2018-12-19T09:59:12.910" v="206" actId="20577"/>
        <pc:sldMkLst>
          <pc:docMk/>
          <pc:sldMk cId="1548793208" sldId="259"/>
        </pc:sldMkLst>
        <pc:spChg chg="mod">
          <ac:chgData name="Anusha Swaminathan" userId="dbe3c6b16ad0635b" providerId="Windows Live" clId="Web-{4AF49FF3-74D4-45B2-84FE-9BB91A9C9718}" dt="2018-12-19T09:59:12.910" v="206" actId="20577"/>
          <ac:spMkLst>
            <pc:docMk/>
            <pc:sldMk cId="1548793208" sldId="259"/>
            <ac:spMk id="3" creationId="{45E2625D-451D-42F3-BED9-BC71E313D9CC}"/>
          </ac:spMkLst>
        </pc:spChg>
      </pc:sldChg>
      <pc:sldChg chg="modSp">
        <pc:chgData name="Anusha Swaminathan" userId="dbe3c6b16ad0635b" providerId="Windows Live" clId="Web-{4AF49FF3-74D4-45B2-84FE-9BB91A9C9718}" dt="2018-12-19T09:59:20.614" v="210" actId="20577"/>
        <pc:sldMkLst>
          <pc:docMk/>
          <pc:sldMk cId="3383409901" sldId="260"/>
        </pc:sldMkLst>
        <pc:spChg chg="mod">
          <ac:chgData name="Anusha Swaminathan" userId="dbe3c6b16ad0635b" providerId="Windows Live" clId="Web-{4AF49FF3-74D4-45B2-84FE-9BB91A9C9718}" dt="2018-12-19T09:59:20.614" v="210" actId="20577"/>
          <ac:spMkLst>
            <pc:docMk/>
            <pc:sldMk cId="3383409901" sldId="260"/>
            <ac:spMk id="3" creationId="{BA10DAF9-8B1A-4F16-A8E0-96E752AA943F}"/>
          </ac:spMkLst>
        </pc:spChg>
      </pc:sldChg>
      <pc:sldChg chg="modSp">
        <pc:chgData name="Anusha Swaminathan" userId="dbe3c6b16ad0635b" providerId="Windows Live" clId="Web-{4AF49FF3-74D4-45B2-84FE-9BB91A9C9718}" dt="2018-12-19T10:00:07.865" v="215" actId="20577"/>
        <pc:sldMkLst>
          <pc:docMk/>
          <pc:sldMk cId="620681372" sldId="261"/>
        </pc:sldMkLst>
        <pc:spChg chg="mod">
          <ac:chgData name="Anusha Swaminathan" userId="dbe3c6b16ad0635b" providerId="Windows Live" clId="Web-{4AF49FF3-74D4-45B2-84FE-9BB91A9C9718}" dt="2018-12-19T10:00:07.865" v="215" actId="20577"/>
          <ac:spMkLst>
            <pc:docMk/>
            <pc:sldMk cId="620681372" sldId="261"/>
            <ac:spMk id="3" creationId="{46081E78-5610-43FD-BABB-B11203F891C4}"/>
          </ac:spMkLst>
        </pc:spChg>
      </pc:sldChg>
      <pc:sldChg chg="modSp">
        <pc:chgData name="Anusha Swaminathan" userId="dbe3c6b16ad0635b" providerId="Windows Live" clId="Web-{4AF49FF3-74D4-45B2-84FE-9BB91A9C9718}" dt="2018-12-19T10:21:08.507" v="701" actId="20577"/>
        <pc:sldMkLst>
          <pc:docMk/>
          <pc:sldMk cId="979137097" sldId="262"/>
        </pc:sldMkLst>
        <pc:spChg chg="mod">
          <ac:chgData name="Anusha Swaminathan" userId="dbe3c6b16ad0635b" providerId="Windows Live" clId="Web-{4AF49FF3-74D4-45B2-84FE-9BB91A9C9718}" dt="2018-12-19T10:21:08.507" v="701" actId="20577"/>
          <ac:spMkLst>
            <pc:docMk/>
            <pc:sldMk cId="979137097" sldId="262"/>
            <ac:spMk id="3" creationId="{203AA0A5-5C1C-4EC1-A878-50604B59E2FB}"/>
          </ac:spMkLst>
        </pc:spChg>
      </pc:sldChg>
      <pc:sldChg chg="modSp">
        <pc:chgData name="Anusha Swaminathan" userId="dbe3c6b16ad0635b" providerId="Windows Live" clId="Web-{4AF49FF3-74D4-45B2-84FE-9BB91A9C9718}" dt="2018-12-19T10:18:59.679" v="677" actId="20577"/>
        <pc:sldMkLst>
          <pc:docMk/>
          <pc:sldMk cId="462441962" sldId="264"/>
        </pc:sldMkLst>
        <pc:spChg chg="mod">
          <ac:chgData name="Anusha Swaminathan" userId="dbe3c6b16ad0635b" providerId="Windows Live" clId="Web-{4AF49FF3-74D4-45B2-84FE-9BB91A9C9718}" dt="2018-12-19T10:06:01.506" v="238" actId="20577"/>
          <ac:spMkLst>
            <pc:docMk/>
            <pc:sldMk cId="462441962" sldId="264"/>
            <ac:spMk id="2" creationId="{6BEA71BE-6797-4DAB-8471-FBF07417E625}"/>
          </ac:spMkLst>
        </pc:spChg>
        <pc:spChg chg="mod">
          <ac:chgData name="Anusha Swaminathan" userId="dbe3c6b16ad0635b" providerId="Windows Live" clId="Web-{4AF49FF3-74D4-45B2-84FE-9BB91A9C9718}" dt="2018-12-19T10:18:59.679" v="677" actId="20577"/>
          <ac:spMkLst>
            <pc:docMk/>
            <pc:sldMk cId="462441962" sldId="264"/>
            <ac:spMk id="3" creationId="{3BA9DA6A-97C1-4B82-8F99-E5CBAE07527A}"/>
          </ac:spMkLst>
        </pc:spChg>
      </pc:sldChg>
      <pc:sldChg chg="addSp modSp">
        <pc:chgData name="Anusha Swaminathan" userId="dbe3c6b16ad0635b" providerId="Windows Live" clId="Web-{4AF49FF3-74D4-45B2-84FE-9BB91A9C9718}" dt="2018-12-19T10:07:33.069" v="261" actId="1076"/>
        <pc:sldMkLst>
          <pc:docMk/>
          <pc:sldMk cId="2436073464" sldId="266"/>
        </pc:sldMkLst>
        <pc:cxnChg chg="add mod">
          <ac:chgData name="Anusha Swaminathan" userId="dbe3c6b16ad0635b" providerId="Windows Live" clId="Web-{4AF49FF3-74D4-45B2-84FE-9BB91A9C9718}" dt="2018-12-19T10:07:03.616" v="257" actId="1076"/>
          <ac:cxnSpMkLst>
            <pc:docMk/>
            <pc:sldMk cId="2436073464" sldId="266"/>
            <ac:cxnSpMk id="3" creationId="{ED50E025-5D4B-4BE8-9247-8A0EA9704034}"/>
          </ac:cxnSpMkLst>
        </pc:cxnChg>
        <pc:cxnChg chg="add mod">
          <ac:chgData name="Anusha Swaminathan" userId="dbe3c6b16ad0635b" providerId="Windows Live" clId="Web-{4AF49FF3-74D4-45B2-84FE-9BB91A9C9718}" dt="2018-12-19T10:07:12.803" v="259" actId="1076"/>
          <ac:cxnSpMkLst>
            <pc:docMk/>
            <pc:sldMk cId="2436073464" sldId="266"/>
            <ac:cxnSpMk id="7" creationId="{F0406D41-94CA-42D6-810A-201D927E464D}"/>
          </ac:cxnSpMkLst>
        </pc:cxnChg>
        <pc:cxnChg chg="add mod">
          <ac:chgData name="Anusha Swaminathan" userId="dbe3c6b16ad0635b" providerId="Windows Live" clId="Web-{4AF49FF3-74D4-45B2-84FE-9BB91A9C9718}" dt="2018-12-19T10:07:33.069" v="261" actId="1076"/>
          <ac:cxnSpMkLst>
            <pc:docMk/>
            <pc:sldMk cId="2436073464" sldId="266"/>
            <ac:cxnSpMk id="8" creationId="{BF2BA02F-C6A4-4A37-9FDB-1D9DD33AB820}"/>
          </ac:cxnSpMkLst>
        </pc:cxnChg>
      </pc:sldChg>
      <pc:sldChg chg="addSp delSp modSp">
        <pc:chgData name="Anusha Swaminathan" userId="dbe3c6b16ad0635b" providerId="Windows Live" clId="Web-{4AF49FF3-74D4-45B2-84FE-9BB91A9C9718}" dt="2018-12-19T10:08:47.678" v="273" actId="1076"/>
        <pc:sldMkLst>
          <pc:docMk/>
          <pc:sldMk cId="1104932301" sldId="267"/>
        </pc:sldMkLst>
        <pc:cxnChg chg="add mod">
          <ac:chgData name="Anusha Swaminathan" userId="dbe3c6b16ad0635b" providerId="Windows Live" clId="Web-{4AF49FF3-74D4-45B2-84FE-9BB91A9C9718}" dt="2018-12-19T10:07:55.975" v="263" actId="1076"/>
          <ac:cxnSpMkLst>
            <pc:docMk/>
            <pc:sldMk cId="1104932301" sldId="267"/>
            <ac:cxnSpMk id="3" creationId="{7C9271FC-86DE-4159-8582-48BC22CDC307}"/>
          </ac:cxnSpMkLst>
        </pc:cxnChg>
        <pc:cxnChg chg="add mod">
          <ac:chgData name="Anusha Swaminathan" userId="dbe3c6b16ad0635b" providerId="Windows Live" clId="Web-{4AF49FF3-74D4-45B2-84FE-9BB91A9C9718}" dt="2018-12-19T10:08:15.600" v="265" actId="1076"/>
          <ac:cxnSpMkLst>
            <pc:docMk/>
            <pc:sldMk cId="1104932301" sldId="267"/>
            <ac:cxnSpMk id="8" creationId="{29BE6047-84E0-45AF-B9CF-0679170FF693}"/>
          </ac:cxnSpMkLst>
        </pc:cxnChg>
        <pc:cxnChg chg="add del mod">
          <ac:chgData name="Anusha Swaminathan" userId="dbe3c6b16ad0635b" providerId="Windows Live" clId="Web-{4AF49FF3-74D4-45B2-84FE-9BB91A9C9718}" dt="2018-12-19T10:08:26.147" v="269"/>
          <ac:cxnSpMkLst>
            <pc:docMk/>
            <pc:sldMk cId="1104932301" sldId="267"/>
            <ac:cxnSpMk id="10" creationId="{EF8AAA3A-A737-4091-B19B-167AC51F263E}"/>
          </ac:cxnSpMkLst>
        </pc:cxnChg>
        <pc:cxnChg chg="add mod">
          <ac:chgData name="Anusha Swaminathan" userId="dbe3c6b16ad0635b" providerId="Windows Live" clId="Web-{4AF49FF3-74D4-45B2-84FE-9BB91A9C9718}" dt="2018-12-19T10:08:38.178" v="271" actId="1076"/>
          <ac:cxnSpMkLst>
            <pc:docMk/>
            <pc:sldMk cId="1104932301" sldId="267"/>
            <ac:cxnSpMk id="12" creationId="{11D5C88C-8EE5-449D-8ACD-A70C3425FAEA}"/>
          </ac:cxnSpMkLst>
        </pc:cxnChg>
        <pc:cxnChg chg="add mod">
          <ac:chgData name="Anusha Swaminathan" userId="dbe3c6b16ad0635b" providerId="Windows Live" clId="Web-{4AF49FF3-74D4-45B2-84FE-9BB91A9C9718}" dt="2018-12-19T10:08:47.678" v="273" actId="1076"/>
          <ac:cxnSpMkLst>
            <pc:docMk/>
            <pc:sldMk cId="1104932301" sldId="267"/>
            <ac:cxnSpMk id="14" creationId="{E0D8C880-6083-44D7-84B1-02149B552A66}"/>
          </ac:cxnSpMkLst>
        </pc:cxnChg>
      </pc:sldChg>
      <pc:sldChg chg="modSp">
        <pc:chgData name="Anusha Swaminathan" userId="dbe3c6b16ad0635b" providerId="Windows Live" clId="Web-{4AF49FF3-74D4-45B2-84FE-9BB91A9C9718}" dt="2018-12-19T10:17:42.538" v="667" actId="20577"/>
        <pc:sldMkLst>
          <pc:docMk/>
          <pc:sldMk cId="3091204616" sldId="270"/>
        </pc:sldMkLst>
        <pc:spChg chg="mod">
          <ac:chgData name="Anusha Swaminathan" userId="dbe3c6b16ad0635b" providerId="Windows Live" clId="Web-{4AF49FF3-74D4-45B2-84FE-9BB91A9C9718}" dt="2018-12-19T10:17:42.538" v="667" actId="20577"/>
          <ac:spMkLst>
            <pc:docMk/>
            <pc:sldMk cId="3091204616" sldId="270"/>
            <ac:spMk id="3" creationId="{D4DE67F3-17DA-446C-BB72-7C74596A43A1}"/>
          </ac:spMkLst>
        </pc:spChg>
      </pc:sldChg>
      <pc:sldChg chg="del">
        <pc:chgData name="Anusha Swaminathan" userId="dbe3c6b16ad0635b" providerId="Windows Live" clId="Web-{4AF49FF3-74D4-45B2-84FE-9BB91A9C9718}" dt="2018-12-19T10:14:53.554" v="586"/>
        <pc:sldMkLst>
          <pc:docMk/>
          <pc:sldMk cId="918114867" sldId="273"/>
        </pc:sldMkLst>
      </pc:sldChg>
      <pc:sldChg chg="addSp modSp">
        <pc:chgData name="Anusha Swaminathan" userId="dbe3c6b16ad0635b" providerId="Windows Live" clId="Web-{4AF49FF3-74D4-45B2-84FE-9BB91A9C9718}" dt="2018-12-19T10:18:14.882" v="676"/>
        <pc:sldMkLst>
          <pc:docMk/>
          <pc:sldMk cId="154894395" sldId="274"/>
        </pc:sldMkLst>
        <pc:spChg chg="add mod">
          <ac:chgData name="Anusha Swaminathan" userId="dbe3c6b16ad0635b" providerId="Windows Live" clId="Web-{4AF49FF3-74D4-45B2-84FE-9BB91A9C9718}" dt="2018-12-19T10:18:14.882" v="676"/>
          <ac:spMkLst>
            <pc:docMk/>
            <pc:sldMk cId="154894395" sldId="274"/>
            <ac:spMk id="3" creationId="{A038646D-DCB4-4318-809E-BE6BFFC928EB}"/>
          </ac:spMkLst>
        </pc:spChg>
        <pc:picChg chg="mod">
          <ac:chgData name="Anusha Swaminathan" userId="dbe3c6b16ad0635b" providerId="Windows Live" clId="Web-{4AF49FF3-74D4-45B2-84FE-9BB91A9C9718}" dt="2018-12-19T10:14:15.226" v="585" actId="14100"/>
          <ac:picMkLst>
            <pc:docMk/>
            <pc:sldMk cId="154894395" sldId="274"/>
            <ac:picMk id="4" creationId="{62A01F65-A80D-4407-B32E-76D148CC9A04}"/>
          </ac:picMkLst>
        </pc:picChg>
      </pc:sldChg>
      <pc:sldChg chg="addSp delSp modSp">
        <pc:chgData name="Anusha Swaminathan" userId="dbe3c6b16ad0635b" providerId="Windows Live" clId="Web-{4AF49FF3-74D4-45B2-84FE-9BB91A9C9718}" dt="2018-12-19T10:10:47.835" v="354" actId="20577"/>
        <pc:sldMkLst>
          <pc:docMk/>
          <pc:sldMk cId="2610120596" sldId="275"/>
        </pc:sldMkLst>
        <pc:spChg chg="mod">
          <ac:chgData name="Anusha Swaminathan" userId="dbe3c6b16ad0635b" providerId="Windows Live" clId="Web-{4AF49FF3-74D4-45B2-84FE-9BB91A9C9718}" dt="2018-12-19T10:10:47.835" v="354" actId="20577"/>
          <ac:spMkLst>
            <pc:docMk/>
            <pc:sldMk cId="2610120596" sldId="275"/>
            <ac:spMk id="3" creationId="{6127020A-EC91-4690-8C6A-7B6A730761D8}"/>
          </ac:spMkLst>
        </pc:spChg>
        <pc:cxnChg chg="add del">
          <ac:chgData name="Anusha Swaminathan" userId="dbe3c6b16ad0635b" providerId="Windows Live" clId="Web-{4AF49FF3-74D4-45B2-84FE-9BB91A9C9718}" dt="2018-12-19T10:10:40.444" v="345"/>
          <ac:cxnSpMkLst>
            <pc:docMk/>
            <pc:sldMk cId="2610120596" sldId="275"/>
            <ac:cxnSpMk id="5" creationId="{9EED042E-3EDB-4CA5-953B-F4876373850B}"/>
          </ac:cxnSpMkLst>
        </pc:cxnChg>
      </pc:sldChg>
      <pc:sldChg chg="modSp">
        <pc:chgData name="Anusha Swaminathan" userId="dbe3c6b16ad0635b" providerId="Windows Live" clId="Web-{4AF49FF3-74D4-45B2-84FE-9BB91A9C9718}" dt="2018-12-19T10:14:11.663" v="583" actId="20577"/>
        <pc:sldMkLst>
          <pc:docMk/>
          <pc:sldMk cId="2532723337" sldId="276"/>
        </pc:sldMkLst>
        <pc:spChg chg="mod">
          <ac:chgData name="Anusha Swaminathan" userId="dbe3c6b16ad0635b" providerId="Windows Live" clId="Web-{4AF49FF3-74D4-45B2-84FE-9BB91A9C9718}" dt="2018-12-19T10:14:11.663" v="583" actId="20577"/>
          <ac:spMkLst>
            <pc:docMk/>
            <pc:sldMk cId="2532723337" sldId="276"/>
            <ac:spMk id="3" creationId="{4FC6D233-4AD8-4F4C-A031-E141A8A1B480}"/>
          </ac:spMkLst>
        </pc:spChg>
      </pc:sldChg>
      <pc:sldChg chg="addSp delSp modSp new">
        <pc:chgData name="Anusha Swaminathan" userId="dbe3c6b16ad0635b" providerId="Windows Live" clId="Web-{4AF49FF3-74D4-45B2-84FE-9BB91A9C9718}" dt="2018-12-19T10:20:34.273" v="682" actId="14100"/>
        <pc:sldMkLst>
          <pc:docMk/>
          <pc:sldMk cId="2358889496" sldId="277"/>
        </pc:sldMkLst>
        <pc:spChg chg="del">
          <ac:chgData name="Anusha Swaminathan" userId="dbe3c6b16ad0635b" providerId="Windows Live" clId="Web-{4AF49FF3-74D4-45B2-84FE-9BB91A9C9718}" dt="2018-12-19T10:20:32.398" v="681"/>
          <ac:spMkLst>
            <pc:docMk/>
            <pc:sldMk cId="2358889496" sldId="277"/>
            <ac:spMk id="3" creationId="{BF389A0A-2D69-4E67-B162-EE95F30E56D3}"/>
          </ac:spMkLst>
        </pc:spChg>
        <pc:picChg chg="add mod ord">
          <ac:chgData name="Anusha Swaminathan" userId="dbe3c6b16ad0635b" providerId="Windows Live" clId="Web-{4AF49FF3-74D4-45B2-84FE-9BB91A9C9718}" dt="2018-12-19T10:20:34.273" v="682" actId="14100"/>
          <ac:picMkLst>
            <pc:docMk/>
            <pc:sldMk cId="2358889496" sldId="277"/>
            <ac:picMk id="4" creationId="{3292FFC7-BDB1-4808-BD91-6FBC5C4B2F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 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739649BE-68E6-4DE3-B7A3-CB0D21C1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94678"/>
            <a:ext cx="10929788" cy="30876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/>
          </a:bodyPr>
          <a:lstStyle/>
          <a:p>
            <a:endParaRPr lang="en-US" sz="4000">
              <a:solidFill>
                <a:srgbClr val="40404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  <a:cs typeface="Calibri"/>
              </a:rPr>
              <a:t>ANUSHA.S 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F4E5-5817-4286-82C1-C3B1D5F1C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390CC-072A-48E1-82A8-946EAFCD8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The incidence of CVT  is estimated to be approximately  between 2 and 5 per million per year.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24AD9E-F5DF-4B78-8BD5-EE9BD2E60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023" y="5355667"/>
            <a:ext cx="6840747" cy="133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1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3169-4F98-4DBA-AFB7-6640CF8BE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4E3-BB5E-4A86-A2BF-42677B3DC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cs typeface="Calibri"/>
              </a:rPr>
              <a:t>Multicenter multinationa</a:t>
            </a:r>
            <a:r>
              <a:rPr lang="en-US" dirty="0">
                <a:cs typeface="Calibri"/>
              </a:rPr>
              <a:t>l (21 countries 89 </a:t>
            </a:r>
            <a:r>
              <a:rPr lang="en-US" dirty="0" err="1">
                <a:cs typeface="Calibri"/>
              </a:rPr>
              <a:t>centres</a:t>
            </a:r>
            <a:r>
              <a:rPr lang="en-US" dirty="0">
                <a:cs typeface="Calibri"/>
              </a:rPr>
              <a:t>)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prospective observational</a:t>
            </a:r>
            <a:r>
              <a:rPr lang="en-US" dirty="0">
                <a:cs typeface="Calibri"/>
              </a:rPr>
              <a:t> study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From May 1998 to May 2001</a:t>
            </a:r>
          </a:p>
          <a:p>
            <a:r>
              <a:rPr lang="en-US" dirty="0">
                <a:cs typeface="Calibri"/>
              </a:rPr>
              <a:t>All participating centers  committed themselves to provide data on</a:t>
            </a:r>
          </a:p>
          <a:p>
            <a:r>
              <a:rPr lang="en-US" dirty="0">
                <a:cs typeface="Calibri"/>
              </a:rPr>
              <a:t>consecutive cases diagnosed at their institutions and to perform at</a:t>
            </a:r>
            <a:endParaRPr lang="en-US" dirty="0"/>
          </a:p>
          <a:p>
            <a:pPr marL="0" indent="0">
              <a:buNone/>
            </a:pPr>
            <a:r>
              <a:rPr lang="en-US" dirty="0">
                <a:cs typeface="Calibri"/>
              </a:rPr>
              <a:t>least a 6-month follow-up observation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56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07243-2A8F-4415-92CB-F027D421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2625D-451D-42F3-BED9-BC71E313D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P:</a:t>
            </a:r>
          </a:p>
          <a:p>
            <a:r>
              <a:rPr lang="en-US" dirty="0">
                <a:cs typeface="Calibri"/>
              </a:rPr>
              <a:t>Patients aged &gt;/= 15 years  with symptomatic CVT.</a:t>
            </a:r>
          </a:p>
          <a:p>
            <a:r>
              <a:rPr lang="en-US" dirty="0">
                <a:cs typeface="Calibri"/>
              </a:rPr>
              <a:t>The diagnosis of CVT had to be confirmed by conventional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angiography, CT venography, MRI combined with MR venography,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surgery, or autopsy.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cs typeface="Calibri"/>
              </a:rPr>
              <a:t>624 adult cases</a:t>
            </a:r>
            <a:r>
              <a:rPr lang="en-US" dirty="0">
                <a:cs typeface="Calibri"/>
              </a:rPr>
              <a:t> were included in the study from 89 centers in 21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9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2B36-35FF-45EF-9DF6-E33DDAB70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0DAF9-8B1A-4F16-A8E0-96E752AA9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Was the sample of patients representative?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Self-reported </a:t>
            </a:r>
          </a:p>
          <a:p>
            <a:r>
              <a:rPr lang="en-US" dirty="0">
                <a:cs typeface="Calibri"/>
              </a:rPr>
              <a:t>Most of  participating departments were neurology ?miss out on cases admitted under other departments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340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16AE3-0724-435C-80D1-372FB7CE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Follow up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BA03-7153-488E-9B0E-5B9FC24C4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   Follow-up visits were performed at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6 months, at 12 months, and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yearly thereafter</a:t>
            </a:r>
            <a:r>
              <a:rPr lang="en-US" dirty="0">
                <a:cs typeface="Calibri"/>
              </a:rPr>
              <a:t>, preferably by direct interview and observation by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the local investigators. </a:t>
            </a:r>
          </a:p>
          <a:p>
            <a:pPr marL="457200" indent="-457200"/>
            <a:r>
              <a:rPr lang="en-US" dirty="0">
                <a:cs typeface="Calibri"/>
              </a:rPr>
              <a:t>If that was not possible, alternative methods included telephone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 interview of the patient or interview of a relative or general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 Practitioner.</a:t>
            </a:r>
          </a:p>
          <a:p>
            <a:pPr marL="457200" indent="-457200"/>
            <a:r>
              <a:rPr lang="en-US" dirty="0">
                <a:cs typeface="Calibri"/>
              </a:rPr>
              <a:t> For patients who were lost to follow-up, the condition on</a:t>
            </a: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 the day of hospital discharge was regarded as the final follow-up.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1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B98C-6536-461F-87C0-32FC558D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81E78-5610-43FD-BABB-B11203F89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cs typeface="Calibri"/>
              </a:rPr>
              <a:t>Were patients classified into prognostically homogeneous groups?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Presenting syndromes were dichotomized 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 isolated intracranial hypertension (any combination of headache, vomiting, and papilledema with/without visual loss or sixth nerve paresis, without other neurological symptoms or signs) and 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other presenting syndromes</a:t>
            </a:r>
          </a:p>
          <a:p>
            <a:pPr>
              <a:buFont typeface="Wingdings" panose="020B0604020202020204" pitchFamily="34" charset="0"/>
              <a:buChar char="ü"/>
            </a:pPr>
            <a:endParaRPr lang="en-US" dirty="0">
              <a:solidFill>
                <a:srgbClr val="00B050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solidFill>
                  <a:srgbClr val="00B050"/>
                </a:solidFill>
                <a:cs typeface="Calibri"/>
              </a:rPr>
              <a:t>?not classified according to treatment received </a:t>
            </a:r>
          </a:p>
        </p:txBody>
      </p:sp>
    </p:spTree>
    <p:extLst>
      <p:ext uri="{BB962C8B-B14F-4D97-AF65-F5344CB8AC3E}">
        <p14:creationId xmlns:p14="http://schemas.microsoft.com/office/powerpoint/2010/main" val="620681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71BE-6797-4DAB-8471-FBF07417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Statistical analysis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9DA6A-97C1-4B82-8F99-E5CBAE075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solidFill>
                  <a:srgbClr val="00B050"/>
                </a:solidFill>
                <a:cs typeface="Calibri"/>
              </a:rPr>
              <a:t>Demographic, clinical, and imaging variables and risk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cs typeface="Calibri"/>
              </a:rPr>
              <a:t>factors </a:t>
            </a:r>
            <a:r>
              <a:rPr lang="en-US" dirty="0">
                <a:cs typeface="Calibri"/>
              </a:rPr>
              <a:t>as possible explanatory variables of the outcomes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Bivariate analysis was performed for each outcome with the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chi </a:t>
            </a:r>
            <a:r>
              <a:rPr lang="en-US" dirty="0" err="1">
                <a:cs typeface="Calibri"/>
              </a:rPr>
              <a:t>sq</a:t>
            </a:r>
            <a:r>
              <a:rPr lang="en-US" dirty="0">
                <a:cs typeface="Calibri"/>
              </a:rPr>
              <a:t> test (with Yates correction when necessary) or Fisher exact test for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categorical data and with the Student t test or ANOVA for continuous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Data</a:t>
            </a:r>
          </a:p>
          <a:p>
            <a:r>
              <a:rPr lang="en-US" dirty="0">
                <a:cs typeface="Calibri"/>
              </a:rPr>
              <a:t>For the outcome “death or dependence at the end of follow-up,”</a:t>
            </a:r>
            <a:endParaRPr lang="en-US">
              <a:cs typeface="Calibri"/>
            </a:endParaRPr>
          </a:p>
          <a:p>
            <a:pPr>
              <a:buNone/>
            </a:pPr>
            <a:r>
              <a:rPr lang="en-US" dirty="0">
                <a:cs typeface="Calibri"/>
              </a:rPr>
              <a:t>we performed survival analysis using Kaplan-Meier and Cox regression</a:t>
            </a:r>
          </a:p>
          <a:p>
            <a:pPr>
              <a:buNone/>
            </a:pPr>
            <a:r>
              <a:rPr lang="en-US" dirty="0">
                <a:cs typeface="Calibri"/>
              </a:rPr>
              <a:t>Statistics and Calculated the hazard ratios (HRs) and 95% CIs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for the retained variable.</a:t>
            </a:r>
          </a:p>
        </p:txBody>
      </p:sp>
    </p:spTree>
    <p:extLst>
      <p:ext uri="{BB962C8B-B14F-4D97-AF65-F5344CB8AC3E}">
        <p14:creationId xmlns:p14="http://schemas.microsoft.com/office/powerpoint/2010/main" val="46244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66BC-B49E-4779-AD99-E72CF7F9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F6703-7ACE-4716-8167-DFF979EEC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 diagnosis of CVT was established by </a:t>
            </a:r>
            <a:endParaRPr lang="en-US"/>
          </a:p>
          <a:p>
            <a:endParaRPr lang="en-US" dirty="0"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MRI/MR venography in 443 patients (71%)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intra-arterial angiography in 74 (12%)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 CT venography in 13 (2%)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 by multiple imaging methods in 89 (14%)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dirty="0">
                <a:cs typeface="Calibri"/>
              </a:rPr>
              <a:t>surgery or autopsy in 5 (1%).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828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90E0-40BF-4F40-AADB-FFDC941E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46EE122-93D4-4A87-B6E3-771F5E84BC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383" y="316003"/>
            <a:ext cx="5914894" cy="6249149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69B8C4D-55B9-4F92-91DA-52E38A4EB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776" y="917071"/>
            <a:ext cx="5115463" cy="594400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D50E025-5D4B-4BE8-9247-8A0EA9704034}"/>
              </a:ext>
            </a:extLst>
          </p:cNvPr>
          <p:cNvCxnSpPr/>
          <p:nvPr/>
        </p:nvCxnSpPr>
        <p:spPr>
          <a:xfrm>
            <a:off x="4474234" y="96615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406D41-94CA-42D6-810A-201D927E464D}"/>
              </a:ext>
            </a:extLst>
          </p:cNvPr>
          <p:cNvCxnSpPr>
            <a:cxnSpLocks/>
          </p:cNvCxnSpPr>
          <p:nvPr/>
        </p:nvCxnSpPr>
        <p:spPr>
          <a:xfrm>
            <a:off x="4474233" y="2806459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2BA02F-C6A4-4A37-9FDB-1D9DD33AB820}"/>
              </a:ext>
            </a:extLst>
          </p:cNvPr>
          <p:cNvCxnSpPr>
            <a:cxnSpLocks/>
          </p:cNvCxnSpPr>
          <p:nvPr/>
        </p:nvCxnSpPr>
        <p:spPr>
          <a:xfrm>
            <a:off x="9908875" y="14664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073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C7201-6AD1-4638-A724-60A3D0E7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3FCE02F8-7164-43E0-B8D5-A33C98B3D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912" y="531663"/>
            <a:ext cx="5794703" cy="6852998"/>
          </a:xfrm>
          <a:prstGeom prst="rect">
            <a:avLst/>
          </a:prstGeom>
        </p:spPr>
      </p:pic>
      <p:pic>
        <p:nvPicPr>
          <p:cNvPr id="6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A674E18B-C16A-4E49-B837-6C0B6BDCE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816" y="931384"/>
            <a:ext cx="5129841" cy="6346702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C9271FC-86DE-4159-8582-48BC22CDC307}"/>
              </a:ext>
            </a:extLst>
          </p:cNvPr>
          <p:cNvCxnSpPr/>
          <p:nvPr/>
        </p:nvCxnSpPr>
        <p:spPr>
          <a:xfrm>
            <a:off x="4387970" y="577969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BE6047-84E0-45AF-B9CF-0679170FF693}"/>
              </a:ext>
            </a:extLst>
          </p:cNvPr>
          <p:cNvCxnSpPr/>
          <p:nvPr/>
        </p:nvCxnSpPr>
        <p:spPr>
          <a:xfrm>
            <a:off x="9980762" y="175691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D5C88C-8EE5-449D-8ACD-A70C3425FAEA}"/>
              </a:ext>
            </a:extLst>
          </p:cNvPr>
          <p:cNvCxnSpPr/>
          <p:nvPr/>
        </p:nvCxnSpPr>
        <p:spPr>
          <a:xfrm>
            <a:off x="9980762" y="198695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0D8C880-6083-44D7-84B1-02149B552A66}"/>
              </a:ext>
            </a:extLst>
          </p:cNvPr>
          <p:cNvCxnSpPr/>
          <p:nvPr/>
        </p:nvCxnSpPr>
        <p:spPr>
          <a:xfrm>
            <a:off x="10052649" y="453174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93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85770-C4FE-4585-8D79-35E01B26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E1286-847C-4975-9430-C42F45408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Anticoagulation -520 </a:t>
            </a:r>
          </a:p>
          <a:p>
            <a:pPr marL="457200" indent="-457200"/>
            <a:r>
              <a:rPr lang="en-US" dirty="0">
                <a:cs typeface="Calibri"/>
              </a:rPr>
              <a:t> subcutaneous LMWH 218 (34.9%)/but 98 receive only DVT px dose </a:t>
            </a:r>
          </a:p>
          <a:p>
            <a:r>
              <a:rPr lang="en-US" dirty="0">
                <a:cs typeface="Calibri"/>
              </a:rPr>
              <a:t>    Iv heparin -401 cases [64%]</a:t>
            </a:r>
            <a:endParaRPr lang="en-US" dirty="0"/>
          </a:p>
          <a:p>
            <a:r>
              <a:rPr lang="en-US" dirty="0">
                <a:cs typeface="Calibri"/>
              </a:rPr>
              <a:t>    Antiplatelet drugs -37 patients [5.9%]</a:t>
            </a:r>
            <a:endParaRPr lang="en-US" dirty="0"/>
          </a:p>
          <a:p>
            <a:r>
              <a:rPr lang="en-US" dirty="0">
                <a:cs typeface="Calibri"/>
              </a:rPr>
              <a:t>     local endovascular thrombolysis- 13 (2.1%)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Shunts were performed in 10 patients(1.6%)</a:t>
            </a:r>
          </a:p>
          <a:p>
            <a:r>
              <a:rPr lang="en-US" dirty="0">
                <a:cs typeface="Calibri"/>
              </a:rPr>
              <a:t>9 (1.4%) had decompressive craniotomy or hematoma evacuation</a:t>
            </a:r>
          </a:p>
        </p:txBody>
      </p:sp>
    </p:spTree>
    <p:extLst>
      <p:ext uri="{BB962C8B-B14F-4D97-AF65-F5344CB8AC3E}">
        <p14:creationId xmlns:p14="http://schemas.microsoft.com/office/powerpoint/2010/main" val="4140467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F00A-9937-4F30-936E-E822C1913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outcome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E0AB-048F-408A-BB6A-449F418DB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Primary outcome was death or dependence (</a:t>
            </a:r>
            <a:r>
              <a:rPr lang="en-US" dirty="0" err="1">
                <a:cs typeface="Calibri"/>
              </a:rPr>
              <a:t>mRS</a:t>
            </a:r>
            <a:r>
              <a:rPr lang="en-US" dirty="0">
                <a:cs typeface="Calibri"/>
              </a:rPr>
              <a:t> 2) at the end of the follow-up period. </a:t>
            </a:r>
            <a:endParaRPr lang="en-US"/>
          </a:p>
          <a:p>
            <a:r>
              <a:rPr lang="en-US" dirty="0">
                <a:cs typeface="Calibri"/>
              </a:rPr>
              <a:t>Secondary outcomes were death and death or dependence at 6 months.</a:t>
            </a:r>
          </a:p>
        </p:txBody>
      </p:sp>
    </p:spTree>
    <p:extLst>
      <p:ext uri="{BB962C8B-B14F-4D97-AF65-F5344CB8AC3E}">
        <p14:creationId xmlns:p14="http://schemas.microsoft.com/office/powerpoint/2010/main" val="1127377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810D-ED60-49C3-8012-62B5F24C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292FFC7-BDB1-4808-BD91-6FBC5C4B2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209" y="373512"/>
            <a:ext cx="7632526" cy="58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89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0C016-93DA-4988-B2AB-4B89D1AD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7020A-EC91-4690-8C6A-7B6A73076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At the end of the study -follow-up information for 98.7% </a:t>
            </a:r>
            <a:endParaRPr lang="en-US"/>
          </a:p>
          <a:p>
            <a:r>
              <a:rPr lang="en-US" dirty="0">
                <a:cs typeface="Calibri"/>
              </a:rPr>
              <a:t>Reported that 8 patients (1.3%) were lost to follow-up after discharge, however primary outcome is not reported for 39 patients 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Median length of follow-up was 16 months (mean18.6, SD11.1).</a:t>
            </a:r>
          </a:p>
        </p:txBody>
      </p:sp>
    </p:spTree>
    <p:extLst>
      <p:ext uri="{BB962C8B-B14F-4D97-AF65-F5344CB8AC3E}">
        <p14:creationId xmlns:p14="http://schemas.microsoft.com/office/powerpoint/2010/main" val="261012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A0F6D-991D-40EA-AE44-DD5BBCE95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83F9817-293A-4673-A81D-D17F6CFD29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305" y="1039648"/>
            <a:ext cx="8627313" cy="510378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5E860FA-4208-4653-9D5B-1F6DDA7CAD4A}"/>
              </a:ext>
            </a:extLst>
          </p:cNvPr>
          <p:cNvSpPr/>
          <p:nvPr/>
        </p:nvSpPr>
        <p:spPr>
          <a:xfrm>
            <a:off x="2188234" y="5236233"/>
            <a:ext cx="7700512" cy="68436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80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24B10-4D9F-4FBE-BA5B-EA721C97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6D233-4AD8-4F4C-A031-E141A8A1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>
                <a:cs typeface="Calibri"/>
              </a:rPr>
              <a:t>DEATH OR DEPENDENCY </a:t>
            </a:r>
            <a:endParaRPr lang="en-US" dirty="0"/>
          </a:p>
          <a:p>
            <a:pPr marL="0" indent="0"/>
            <a:endParaRPr lang="en-US" dirty="0">
              <a:cs typeface="Calibri"/>
            </a:endParaRPr>
          </a:p>
          <a:p>
            <a:pPr marL="0" indent="0"/>
            <a:r>
              <a:rPr lang="en-US" dirty="0">
                <a:cs typeface="Calibri"/>
              </a:rPr>
              <a:t>In isolated  raised ICP presentation : 7%</a:t>
            </a:r>
            <a:endParaRPr lang="en-US" dirty="0"/>
          </a:p>
          <a:p>
            <a:pPr marL="0" indent="0"/>
            <a:r>
              <a:rPr lang="en-US" dirty="0">
                <a:cs typeface="Calibri"/>
              </a:rPr>
              <a:t>In other presentation :14 %</a:t>
            </a:r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HR:  0.45; 95% CI- 0.23 to 0.87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272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D1FB-F550-4280-BB2B-42B9EBD9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2A01F65-A80D-4407-B32E-76D148CC9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9172" y="369304"/>
            <a:ext cx="8060485" cy="578311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38646D-DCB4-4318-809E-BE6BFFC928EB}"/>
              </a:ext>
            </a:extLst>
          </p:cNvPr>
          <p:cNvSpPr/>
          <p:nvPr/>
        </p:nvSpPr>
        <p:spPr>
          <a:xfrm>
            <a:off x="7076536" y="2274498"/>
            <a:ext cx="914400" cy="3013494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4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A41EC-840B-492E-A67B-B5C1869D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AA0A5-5C1C-4EC1-A878-50604B59E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cs typeface="Calibri"/>
              </a:rPr>
              <a:t>Were outcome criteria objective and unbiased?</a:t>
            </a:r>
          </a:p>
          <a:p>
            <a:r>
              <a:rPr lang="en-US" dirty="0">
                <a:cs typeface="Calibri"/>
              </a:rPr>
              <a:t>Yes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Was the follow-up sufficiently long?</a:t>
            </a:r>
          </a:p>
          <a:p>
            <a:r>
              <a:rPr lang="en-US" dirty="0">
                <a:cs typeface="Calibri"/>
              </a:rPr>
              <a:t>Yes , long term ?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How likely are the outcomes over time?</a:t>
            </a:r>
          </a:p>
          <a:p>
            <a:r>
              <a:rPr lang="en-US" dirty="0">
                <a:cs typeface="Calibri"/>
              </a:rPr>
              <a:t>Acceptable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How precise are the estimates of likelihood?</a:t>
            </a:r>
          </a:p>
          <a:p>
            <a:r>
              <a:rPr lang="en-US" dirty="0">
                <a:cs typeface="Calibri"/>
              </a:rPr>
              <a:t>Wide confidence intervals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137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1D75-995A-48E6-9C69-0258A3E9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E67F3-17DA-446C-BB72-7C74596A4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Were the study patients and their management similar to those in my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Practice?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Yes , significant numbers have not received anticoagulation 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>
              <a:buNone/>
            </a:pPr>
            <a:r>
              <a:rPr lang="en-US" dirty="0">
                <a:cs typeface="Calibri"/>
              </a:rPr>
              <a:t>Can I use the results in the management</a:t>
            </a:r>
            <a:endParaRPr lang="en-US"/>
          </a:p>
          <a:p>
            <a:pPr marL="0" indent="0">
              <a:buNone/>
            </a:pPr>
            <a:r>
              <a:rPr lang="en-US" dirty="0">
                <a:cs typeface="Calibri"/>
              </a:rPr>
              <a:t>patients in my practice?.....</a:t>
            </a:r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204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9C9C-121E-4772-B576-30FBA84C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8DB90-E145-44E3-B8B4-7D243CDCD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54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Follow up </vt:lpstr>
      <vt:lpstr>PowerPoint Presentation</vt:lpstr>
      <vt:lpstr>Statistical analysis </vt:lpstr>
      <vt:lpstr>PowerPoint Presentation</vt:lpstr>
      <vt:lpstr>PowerPoint Presentation</vt:lpstr>
      <vt:lpstr>PowerPoint Presentation</vt:lpstr>
      <vt:lpstr>PowerPoint Presentation</vt:lpstr>
      <vt:lpstr>outcome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465</cp:revision>
  <dcterms:created xsi:type="dcterms:W3CDTF">2013-07-15T20:26:40Z</dcterms:created>
  <dcterms:modified xsi:type="dcterms:W3CDTF">2018-12-19T10:21:15Z</dcterms:modified>
</cp:coreProperties>
</file>