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  <p:sldId id="262" r:id="rId5"/>
    <p:sldId id="259" r:id="rId6"/>
    <p:sldId id="261" r:id="rId7"/>
    <p:sldId id="266" r:id="rId8"/>
    <p:sldId id="267" r:id="rId9"/>
    <p:sldId id="263" r:id="rId10"/>
    <p:sldId id="264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32034-9317-4338-8400-8D987F32C9D4}" v="2" dt="2018-12-29T04:14:36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sha Swaminathan" userId="dbe3c6b16ad0635b" providerId="Windows Live" clId="Web-{CA2701FF-9624-4CA8-9D27-15B2AD589970}"/>
    <pc:docChg chg="addSld modSld sldOrd">
      <pc:chgData name="Anusha Swaminathan" userId="dbe3c6b16ad0635b" providerId="Windows Live" clId="Web-{CA2701FF-9624-4CA8-9D27-15B2AD589970}" dt="2018-12-29T02:34:21.794" v="66" actId="20577"/>
      <pc:docMkLst>
        <pc:docMk/>
      </pc:docMkLst>
      <pc:sldChg chg="ord">
        <pc:chgData name="Anusha Swaminathan" userId="dbe3c6b16ad0635b" providerId="Windows Live" clId="Web-{CA2701FF-9624-4CA8-9D27-15B2AD589970}" dt="2018-12-29T02:03:30.939" v="7"/>
        <pc:sldMkLst>
          <pc:docMk/>
          <pc:sldMk cId="109857222" sldId="256"/>
        </pc:sldMkLst>
      </pc:sldChg>
      <pc:sldChg chg="addSp delSp modSp new mod setBg">
        <pc:chgData name="Anusha Swaminathan" userId="dbe3c6b16ad0635b" providerId="Windows Live" clId="Web-{CA2701FF-9624-4CA8-9D27-15B2AD589970}" dt="2018-12-29T02:02:46.517" v="2"/>
        <pc:sldMkLst>
          <pc:docMk/>
          <pc:sldMk cId="3638028009" sldId="257"/>
        </pc:sldMkLst>
        <pc:spChg chg="del">
          <ac:chgData name="Anusha Swaminathan" userId="dbe3c6b16ad0635b" providerId="Windows Live" clId="Web-{CA2701FF-9624-4CA8-9D27-15B2AD589970}" dt="2018-12-29T02:02:46.517" v="2"/>
          <ac:spMkLst>
            <pc:docMk/>
            <pc:sldMk cId="3638028009" sldId="257"/>
            <ac:spMk id="2" creationId="{EC3A501C-757E-4162-9DB4-C15B25A6B901}"/>
          </ac:spMkLst>
        </pc:spChg>
        <pc:spChg chg="del">
          <ac:chgData name="Anusha Swaminathan" userId="dbe3c6b16ad0635b" providerId="Windows Live" clId="Web-{CA2701FF-9624-4CA8-9D27-15B2AD589970}" dt="2018-12-29T02:02:42.860" v="1"/>
          <ac:spMkLst>
            <pc:docMk/>
            <pc:sldMk cId="3638028009" sldId="257"/>
            <ac:spMk id="3" creationId="{E57744C8-195C-40BE-A3B6-A09D89D9580B}"/>
          </ac:spMkLst>
        </pc:spChg>
        <pc:spChg chg="add">
          <ac:chgData name="Anusha Swaminathan" userId="dbe3c6b16ad0635b" providerId="Windows Live" clId="Web-{CA2701FF-9624-4CA8-9D27-15B2AD589970}" dt="2018-12-29T02:02:46.517" v="2"/>
          <ac:spMkLst>
            <pc:docMk/>
            <pc:sldMk cId="3638028009" sldId="257"/>
            <ac:spMk id="9" creationId="{32BC26D8-82FB-445E-AA49-62A77D7C1EE0}"/>
          </ac:spMkLst>
        </pc:spChg>
        <pc:spChg chg="add">
          <ac:chgData name="Anusha Swaminathan" userId="dbe3c6b16ad0635b" providerId="Windows Live" clId="Web-{CA2701FF-9624-4CA8-9D27-15B2AD589970}" dt="2018-12-29T02:02:46.517" v="2"/>
          <ac:spMkLst>
            <pc:docMk/>
            <pc:sldMk cId="3638028009" sldId="257"/>
            <ac:spMk id="11" creationId="{CB44330D-EA18-4254-AA95-EB49948539B8}"/>
          </ac:spMkLst>
        </pc:spChg>
        <pc:picChg chg="add mod ord">
          <ac:chgData name="Anusha Swaminathan" userId="dbe3c6b16ad0635b" providerId="Windows Live" clId="Web-{CA2701FF-9624-4CA8-9D27-15B2AD589970}" dt="2018-12-29T02:02:46.517" v="2"/>
          <ac:picMkLst>
            <pc:docMk/>
            <pc:sldMk cId="3638028009" sldId="257"/>
            <ac:picMk id="4" creationId="{6E6AFDAC-F8EF-4EB3-A0D0-5197AF041476}"/>
          </ac:picMkLst>
        </pc:picChg>
      </pc:sldChg>
      <pc:sldChg chg="addSp delSp modSp new mod setBg">
        <pc:chgData name="Anusha Swaminathan" userId="dbe3c6b16ad0635b" providerId="Windows Live" clId="Web-{CA2701FF-9624-4CA8-9D27-15B2AD589970}" dt="2018-12-29T02:03:23.173" v="5"/>
        <pc:sldMkLst>
          <pc:docMk/>
          <pc:sldMk cId="4138329955" sldId="258"/>
        </pc:sldMkLst>
        <pc:spChg chg="del">
          <ac:chgData name="Anusha Swaminathan" userId="dbe3c6b16ad0635b" providerId="Windows Live" clId="Web-{CA2701FF-9624-4CA8-9D27-15B2AD589970}" dt="2018-12-29T02:03:23.173" v="5"/>
          <ac:spMkLst>
            <pc:docMk/>
            <pc:sldMk cId="4138329955" sldId="258"/>
            <ac:spMk id="2" creationId="{6F6E23F7-91AB-42FD-A145-3FD25BEE6B01}"/>
          </ac:spMkLst>
        </pc:spChg>
        <pc:spChg chg="del">
          <ac:chgData name="Anusha Swaminathan" userId="dbe3c6b16ad0635b" providerId="Windows Live" clId="Web-{CA2701FF-9624-4CA8-9D27-15B2AD589970}" dt="2018-12-29T02:03:19.923" v="4"/>
          <ac:spMkLst>
            <pc:docMk/>
            <pc:sldMk cId="4138329955" sldId="258"/>
            <ac:spMk id="3" creationId="{3E140677-58B2-47FC-BDDA-AB131F9BCDBC}"/>
          </ac:spMkLst>
        </pc:spChg>
        <pc:spChg chg="add">
          <ac:chgData name="Anusha Swaminathan" userId="dbe3c6b16ad0635b" providerId="Windows Live" clId="Web-{CA2701FF-9624-4CA8-9D27-15B2AD589970}" dt="2018-12-29T02:03:23.173" v="5"/>
          <ac:spMkLst>
            <pc:docMk/>
            <pc:sldMk cId="4138329955" sldId="258"/>
            <ac:spMk id="9" creationId="{32BC26D8-82FB-445E-AA49-62A77D7C1EE0}"/>
          </ac:spMkLst>
        </pc:spChg>
        <pc:spChg chg="add">
          <ac:chgData name="Anusha Swaminathan" userId="dbe3c6b16ad0635b" providerId="Windows Live" clId="Web-{CA2701FF-9624-4CA8-9D27-15B2AD589970}" dt="2018-12-29T02:03:23.173" v="5"/>
          <ac:spMkLst>
            <pc:docMk/>
            <pc:sldMk cId="4138329955" sldId="258"/>
            <ac:spMk id="11" creationId="{CB44330D-EA18-4254-AA95-EB49948539B8}"/>
          </ac:spMkLst>
        </pc:spChg>
        <pc:picChg chg="add mod ord">
          <ac:chgData name="Anusha Swaminathan" userId="dbe3c6b16ad0635b" providerId="Windows Live" clId="Web-{CA2701FF-9624-4CA8-9D27-15B2AD589970}" dt="2018-12-29T02:03:23.173" v="5"/>
          <ac:picMkLst>
            <pc:docMk/>
            <pc:sldMk cId="4138329955" sldId="258"/>
            <ac:picMk id="4" creationId="{C1F86E20-05E3-4DC5-A370-D49C8FCC1771}"/>
          </ac:picMkLst>
        </pc:picChg>
      </pc:sldChg>
      <pc:sldChg chg="addSp delSp modSp new">
        <pc:chgData name="Anusha Swaminathan" userId="dbe3c6b16ad0635b" providerId="Windows Live" clId="Web-{CA2701FF-9624-4CA8-9D27-15B2AD589970}" dt="2018-12-29T02:34:01.810" v="60" actId="20577"/>
        <pc:sldMkLst>
          <pc:docMk/>
          <pc:sldMk cId="581470400" sldId="259"/>
        </pc:sldMkLst>
        <pc:spChg chg="add del mod">
          <ac:chgData name="Anusha Swaminathan" userId="dbe3c6b16ad0635b" providerId="Windows Live" clId="Web-{CA2701FF-9624-4CA8-9D27-15B2AD589970}" dt="2018-12-29T02:34:01.810" v="60" actId="20577"/>
          <ac:spMkLst>
            <pc:docMk/>
            <pc:sldMk cId="581470400" sldId="259"/>
            <ac:spMk id="3" creationId="{0673FE0C-48A0-4435-A5E9-77BBDDBB68CD}"/>
          </ac:spMkLst>
        </pc:spChg>
        <pc:picChg chg="add del mod ord">
          <ac:chgData name="Anusha Swaminathan" userId="dbe3c6b16ad0635b" providerId="Windows Live" clId="Web-{CA2701FF-9624-4CA8-9D27-15B2AD589970}" dt="2018-12-29T02:12:24.206" v="9"/>
          <ac:picMkLst>
            <pc:docMk/>
            <pc:sldMk cId="581470400" sldId="259"/>
            <ac:picMk id="4" creationId="{B3BDEF26-35E8-46C3-A6AC-23EEBFF707DA}"/>
          </ac:picMkLst>
        </pc:picChg>
        <pc:picChg chg="add del mod ord">
          <ac:chgData name="Anusha Swaminathan" userId="dbe3c6b16ad0635b" providerId="Windows Live" clId="Web-{CA2701FF-9624-4CA8-9D27-15B2AD589970}" dt="2018-12-29T02:12:39.035" v="11"/>
          <ac:picMkLst>
            <pc:docMk/>
            <pc:sldMk cId="581470400" sldId="259"/>
            <ac:picMk id="6" creationId="{D851FBFE-C023-4867-B1F7-657A4AB56EC2}"/>
          </ac:picMkLst>
        </pc:picChg>
        <pc:picChg chg="add del mod ord">
          <ac:chgData name="Anusha Swaminathan" userId="dbe3c6b16ad0635b" providerId="Windows Live" clId="Web-{CA2701FF-9624-4CA8-9D27-15B2AD589970}" dt="2018-12-29T02:12:48.832" v="13"/>
          <ac:picMkLst>
            <pc:docMk/>
            <pc:sldMk cId="581470400" sldId="259"/>
            <ac:picMk id="8" creationId="{956C3EC5-E620-44DB-AE97-F6E1E2156DEC}"/>
          </ac:picMkLst>
        </pc:picChg>
        <pc:picChg chg="add del mod ord">
          <ac:chgData name="Anusha Swaminathan" userId="dbe3c6b16ad0635b" providerId="Windows Live" clId="Web-{CA2701FF-9624-4CA8-9D27-15B2AD589970}" dt="2018-12-29T02:13:04.316" v="15"/>
          <ac:picMkLst>
            <pc:docMk/>
            <pc:sldMk cId="581470400" sldId="259"/>
            <ac:picMk id="10" creationId="{8C69AF38-D70C-48AE-A206-735DEE743141}"/>
          </ac:picMkLst>
        </pc:picChg>
        <pc:picChg chg="add del mod ord">
          <ac:chgData name="Anusha Swaminathan" userId="dbe3c6b16ad0635b" providerId="Windows Live" clId="Web-{CA2701FF-9624-4CA8-9D27-15B2AD589970}" dt="2018-12-29T02:13:59.269" v="17"/>
          <ac:picMkLst>
            <pc:docMk/>
            <pc:sldMk cId="581470400" sldId="259"/>
            <ac:picMk id="12" creationId="{08DC8C57-21C0-455B-914A-B939CD80E40E}"/>
          </ac:picMkLst>
        </pc:picChg>
      </pc:sldChg>
      <pc:sldChg chg="modSp new">
        <pc:chgData name="Anusha Swaminathan" userId="dbe3c6b16ad0635b" providerId="Windows Live" clId="Web-{CA2701FF-9624-4CA8-9D27-15B2AD589970}" dt="2018-12-29T02:34:21.794" v="65" actId="20577"/>
        <pc:sldMkLst>
          <pc:docMk/>
          <pc:sldMk cId="491779026" sldId="260"/>
        </pc:sldMkLst>
        <pc:spChg chg="mod">
          <ac:chgData name="Anusha Swaminathan" userId="dbe3c6b16ad0635b" providerId="Windows Live" clId="Web-{CA2701FF-9624-4CA8-9D27-15B2AD589970}" dt="2018-12-29T02:34:21.794" v="65" actId="20577"/>
          <ac:spMkLst>
            <pc:docMk/>
            <pc:sldMk cId="491779026" sldId="260"/>
            <ac:spMk id="3" creationId="{6EE21B80-6BAC-49AE-97AD-BEF241F56B89}"/>
          </ac:spMkLst>
        </pc:spChg>
      </pc:sldChg>
    </pc:docChg>
  </pc:docChgLst>
  <pc:docChgLst>
    <pc:chgData name="Anusha Swaminathan" userId="dbe3c6b16ad0635b" providerId="Windows Live" clId="Web-{72F32034-9317-4338-8400-8D987F32C9D4}"/>
    <pc:docChg chg="addSld delSld modSld">
      <pc:chgData name="Anusha Swaminathan" userId="dbe3c6b16ad0635b" providerId="Windows Live" clId="Web-{72F32034-9317-4338-8400-8D987F32C9D4}" dt="2018-12-29T04:22:04.330" v="751" actId="20577"/>
      <pc:docMkLst>
        <pc:docMk/>
      </pc:docMkLst>
      <pc:sldChg chg="addSp modSp mod setBg">
        <pc:chgData name="Anusha Swaminathan" userId="dbe3c6b16ad0635b" providerId="Windows Live" clId="Web-{72F32034-9317-4338-8400-8D987F32C9D4}" dt="2018-12-29T04:10:57.010" v="539" actId="20577"/>
        <pc:sldMkLst>
          <pc:docMk/>
          <pc:sldMk cId="109857222" sldId="256"/>
        </pc:sldMkLst>
        <pc:spChg chg="mod">
          <ac:chgData name="Anusha Swaminathan" userId="dbe3c6b16ad0635b" providerId="Windows Live" clId="Web-{72F32034-9317-4338-8400-8D987F32C9D4}" dt="2018-12-29T04:10:32.307" v="528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nusha Swaminathan" userId="dbe3c6b16ad0635b" providerId="Windows Live" clId="Web-{72F32034-9317-4338-8400-8D987F32C9D4}" dt="2018-12-29T04:10:57.010" v="539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Anusha Swaminathan" userId="dbe3c6b16ad0635b" providerId="Windows Live" clId="Web-{72F32034-9317-4338-8400-8D987F32C9D4}" dt="2018-12-29T04:10:32.307" v="528"/>
          <ac:spMkLst>
            <pc:docMk/>
            <pc:sldMk cId="109857222" sldId="256"/>
            <ac:spMk id="9" creationId="{823AC064-BC96-4F32-8AE1-B2FD38754823}"/>
          </ac:spMkLst>
        </pc:spChg>
        <pc:picChg chg="add mod">
          <ac:chgData name="Anusha Swaminathan" userId="dbe3c6b16ad0635b" providerId="Windows Live" clId="Web-{72F32034-9317-4338-8400-8D987F32C9D4}" dt="2018-12-29T04:10:32.307" v="528"/>
          <ac:picMkLst>
            <pc:docMk/>
            <pc:sldMk cId="109857222" sldId="256"/>
            <ac:picMk id="4" creationId="{EC0B2A34-56A1-4DE9-981A-CDC3A92CC34D}"/>
          </ac:picMkLst>
        </pc:picChg>
        <pc:cxnChg chg="add">
          <ac:chgData name="Anusha Swaminathan" userId="dbe3c6b16ad0635b" providerId="Windows Live" clId="Web-{72F32034-9317-4338-8400-8D987F32C9D4}" dt="2018-12-29T04:10:32.307" v="528"/>
          <ac:cxnSpMkLst>
            <pc:docMk/>
            <pc:sldMk cId="109857222" sldId="256"/>
            <ac:cxnSpMk id="11" creationId="{7E7C77BC-7138-40B1-A15B-20F57A494629}"/>
          </ac:cxnSpMkLst>
        </pc:cxnChg>
      </pc:sldChg>
      <pc:sldChg chg="addSp delSp modSp">
        <pc:chgData name="Anusha Swaminathan" userId="dbe3c6b16ad0635b" providerId="Windows Live" clId="Web-{72F32034-9317-4338-8400-8D987F32C9D4}" dt="2018-12-29T04:15:18.310" v="632" actId="14100"/>
        <pc:sldMkLst>
          <pc:docMk/>
          <pc:sldMk cId="581470400" sldId="259"/>
        </pc:sldMkLst>
        <pc:spChg chg="mod">
          <ac:chgData name="Anusha Swaminathan" userId="dbe3c6b16ad0635b" providerId="Windows Live" clId="Web-{72F32034-9317-4338-8400-8D987F32C9D4}" dt="2018-12-29T04:15:16.325" v="631" actId="14100"/>
          <ac:spMkLst>
            <pc:docMk/>
            <pc:sldMk cId="581470400" sldId="259"/>
            <ac:spMk id="2" creationId="{AF953347-959F-4739-A581-ACB84BAD8997}"/>
          </ac:spMkLst>
        </pc:spChg>
        <pc:spChg chg="mod">
          <ac:chgData name="Anusha Swaminathan" userId="dbe3c6b16ad0635b" providerId="Windows Live" clId="Web-{72F32034-9317-4338-8400-8D987F32C9D4}" dt="2018-12-29T04:15:18.310" v="632" actId="14100"/>
          <ac:spMkLst>
            <pc:docMk/>
            <pc:sldMk cId="581470400" sldId="259"/>
            <ac:spMk id="3" creationId="{0673FE0C-48A0-4435-A5E9-77BBDDBB68CD}"/>
          </ac:spMkLst>
        </pc:spChg>
        <pc:picChg chg="add del mod">
          <ac:chgData name="Anusha Swaminathan" userId="dbe3c6b16ad0635b" providerId="Windows Live" clId="Web-{72F32034-9317-4338-8400-8D987F32C9D4}" dt="2018-12-29T04:14:28.387" v="600"/>
          <ac:picMkLst>
            <pc:docMk/>
            <pc:sldMk cId="581470400" sldId="259"/>
            <ac:picMk id="4" creationId="{BAC7E48E-4CA8-4094-821C-3798C8D65AD9}"/>
          </ac:picMkLst>
        </pc:picChg>
      </pc:sldChg>
      <pc:sldChg chg="addSp delSp modSp del">
        <pc:chgData name="Anusha Swaminathan" userId="dbe3c6b16ad0635b" providerId="Windows Live" clId="Web-{72F32034-9317-4338-8400-8D987F32C9D4}" dt="2018-12-29T04:15:22.888" v="633"/>
        <pc:sldMkLst>
          <pc:docMk/>
          <pc:sldMk cId="491779026" sldId="260"/>
        </pc:sldMkLst>
        <pc:spChg chg="add del mod">
          <ac:chgData name="Anusha Swaminathan" userId="dbe3c6b16ad0635b" providerId="Windows Live" clId="Web-{72F32034-9317-4338-8400-8D987F32C9D4}" dt="2018-12-29T04:14:36.528" v="606" actId="20577"/>
          <ac:spMkLst>
            <pc:docMk/>
            <pc:sldMk cId="491779026" sldId="260"/>
            <ac:spMk id="3" creationId="{6EE21B80-6BAC-49AE-97AD-BEF241F56B89}"/>
          </ac:spMkLst>
        </pc:spChg>
        <pc:spChg chg="add del mod">
          <ac:chgData name="Anusha Swaminathan" userId="dbe3c6b16ad0635b" providerId="Windows Live" clId="Web-{72F32034-9317-4338-8400-8D987F32C9D4}" dt="2018-12-29T04:14:17.637" v="597"/>
          <ac:spMkLst>
            <pc:docMk/>
            <pc:sldMk cId="491779026" sldId="260"/>
            <ac:spMk id="7" creationId="{A15AE648-49A1-40D6-8BEE-9AF189A85A48}"/>
          </ac:spMkLst>
        </pc:spChg>
        <pc:picChg chg="add del mod ord">
          <ac:chgData name="Anusha Swaminathan" userId="dbe3c6b16ad0635b" providerId="Windows Live" clId="Web-{72F32034-9317-4338-8400-8D987F32C9D4}" dt="2018-12-29T04:14:21.012" v="598"/>
          <ac:picMkLst>
            <pc:docMk/>
            <pc:sldMk cId="491779026" sldId="260"/>
            <ac:picMk id="4" creationId="{AEAE7130-CD32-4373-83DF-A4D00F7E4DF7}"/>
          </ac:picMkLst>
        </pc:picChg>
      </pc:sldChg>
      <pc:sldChg chg="modSp new">
        <pc:chgData name="Anusha Swaminathan" userId="dbe3c6b16ad0635b" providerId="Windows Live" clId="Web-{72F32034-9317-4338-8400-8D987F32C9D4}" dt="2018-12-29T04:18:50.031" v="688" actId="20577"/>
        <pc:sldMkLst>
          <pc:docMk/>
          <pc:sldMk cId="2053957318" sldId="261"/>
        </pc:sldMkLst>
        <pc:spChg chg="mod">
          <ac:chgData name="Anusha Swaminathan" userId="dbe3c6b16ad0635b" providerId="Windows Live" clId="Web-{72F32034-9317-4338-8400-8D987F32C9D4}" dt="2018-12-29T04:18:50.031" v="688" actId="20577"/>
          <ac:spMkLst>
            <pc:docMk/>
            <pc:sldMk cId="2053957318" sldId="261"/>
            <ac:spMk id="3" creationId="{788C9D6B-43A2-4E5A-B4E6-573D4E78DABF}"/>
          </ac:spMkLst>
        </pc:spChg>
      </pc:sldChg>
      <pc:sldChg chg="modSp new">
        <pc:chgData name="Anusha Swaminathan" userId="dbe3c6b16ad0635b" providerId="Windows Live" clId="Web-{72F32034-9317-4338-8400-8D987F32C9D4}" dt="2018-12-29T04:13:19.683" v="562" actId="20577"/>
        <pc:sldMkLst>
          <pc:docMk/>
          <pc:sldMk cId="581970203" sldId="262"/>
        </pc:sldMkLst>
        <pc:spChg chg="mod">
          <ac:chgData name="Anusha Swaminathan" userId="dbe3c6b16ad0635b" providerId="Windows Live" clId="Web-{72F32034-9317-4338-8400-8D987F32C9D4}" dt="2018-12-29T04:13:09.652" v="556" actId="14100"/>
          <ac:spMkLst>
            <pc:docMk/>
            <pc:sldMk cId="581970203" sldId="262"/>
            <ac:spMk id="2" creationId="{5FFD6318-48A6-4BF2-AB91-83396B5B5AC1}"/>
          </ac:spMkLst>
        </pc:spChg>
        <pc:spChg chg="mod">
          <ac:chgData name="Anusha Swaminathan" userId="dbe3c6b16ad0635b" providerId="Windows Live" clId="Web-{72F32034-9317-4338-8400-8D987F32C9D4}" dt="2018-12-29T04:13:19.683" v="562" actId="20577"/>
          <ac:spMkLst>
            <pc:docMk/>
            <pc:sldMk cId="581970203" sldId="262"/>
            <ac:spMk id="3" creationId="{56890086-F2E2-4278-A04A-66BAAC5237B6}"/>
          </ac:spMkLst>
        </pc:spChg>
      </pc:sldChg>
      <pc:sldChg chg="addSp delSp modSp new">
        <pc:chgData name="Anusha Swaminathan" userId="dbe3c6b16ad0635b" providerId="Windows Live" clId="Web-{72F32034-9317-4338-8400-8D987F32C9D4}" dt="2018-12-29T04:19:53.219" v="702" actId="1076"/>
        <pc:sldMkLst>
          <pc:docMk/>
          <pc:sldMk cId="3077272765" sldId="263"/>
        </pc:sldMkLst>
        <pc:spChg chg="del">
          <ac:chgData name="Anusha Swaminathan" userId="dbe3c6b16ad0635b" providerId="Windows Live" clId="Web-{72F32034-9317-4338-8400-8D987F32C9D4}" dt="2018-12-29T03:38:17.680" v="151"/>
          <ac:spMkLst>
            <pc:docMk/>
            <pc:sldMk cId="3077272765" sldId="263"/>
            <ac:spMk id="3" creationId="{2BABAA7F-DAA8-416A-A85F-AEC3D85F79EA}"/>
          </ac:spMkLst>
        </pc:spChg>
        <pc:spChg chg="add mod">
          <ac:chgData name="Anusha Swaminathan" userId="dbe3c6b16ad0635b" providerId="Windows Live" clId="Web-{72F32034-9317-4338-8400-8D987F32C9D4}" dt="2018-12-29T04:19:53.219" v="702" actId="1076"/>
          <ac:spMkLst>
            <pc:docMk/>
            <pc:sldMk cId="3077272765" sldId="263"/>
            <ac:spMk id="6" creationId="{F4426FAF-3C98-4C55-96D6-B08ADE487542}"/>
          </ac:spMkLst>
        </pc:spChg>
        <pc:spChg chg="add mod">
          <ac:chgData name="Anusha Swaminathan" userId="dbe3c6b16ad0635b" providerId="Windows Live" clId="Web-{72F32034-9317-4338-8400-8D987F32C9D4}" dt="2018-12-29T04:19:46.641" v="701" actId="1076"/>
          <ac:spMkLst>
            <pc:docMk/>
            <pc:sldMk cId="3077272765" sldId="263"/>
            <ac:spMk id="7" creationId="{8E913504-117B-43DF-BCF5-191773259D82}"/>
          </ac:spMkLst>
        </pc:spChg>
        <pc:picChg chg="add mod ord">
          <ac:chgData name="Anusha Swaminathan" userId="dbe3c6b16ad0635b" providerId="Windows Live" clId="Web-{72F32034-9317-4338-8400-8D987F32C9D4}" dt="2018-12-29T03:38:26.313" v="155" actId="1076"/>
          <ac:picMkLst>
            <pc:docMk/>
            <pc:sldMk cId="3077272765" sldId="263"/>
            <ac:picMk id="4" creationId="{51920DE5-62F8-47A4-9DA9-AF1F27D411FE}"/>
          </ac:picMkLst>
        </pc:picChg>
      </pc:sldChg>
      <pc:sldChg chg="addSp delSp modSp new">
        <pc:chgData name="Anusha Swaminathan" userId="dbe3c6b16ad0635b" providerId="Windows Live" clId="Web-{72F32034-9317-4338-8400-8D987F32C9D4}" dt="2018-12-29T03:43:12.113" v="164" actId="14100"/>
        <pc:sldMkLst>
          <pc:docMk/>
          <pc:sldMk cId="567526586" sldId="264"/>
        </pc:sldMkLst>
        <pc:spChg chg="del">
          <ac:chgData name="Anusha Swaminathan" userId="dbe3c6b16ad0635b" providerId="Windows Live" clId="Web-{72F32034-9317-4338-8400-8D987F32C9D4}" dt="2018-12-29T03:39:33.704" v="157"/>
          <ac:spMkLst>
            <pc:docMk/>
            <pc:sldMk cId="567526586" sldId="264"/>
            <ac:spMk id="3" creationId="{391F69CE-74A4-415A-A818-E058F7713A50}"/>
          </ac:spMkLst>
        </pc:spChg>
        <pc:picChg chg="add mod ord">
          <ac:chgData name="Anusha Swaminathan" userId="dbe3c6b16ad0635b" providerId="Windows Live" clId="Web-{72F32034-9317-4338-8400-8D987F32C9D4}" dt="2018-12-29T03:43:12.113" v="164" actId="14100"/>
          <ac:picMkLst>
            <pc:docMk/>
            <pc:sldMk cId="567526586" sldId="264"/>
            <ac:picMk id="4" creationId="{8D0E886A-40A0-4191-AB0F-2B048B4DC170}"/>
          </ac:picMkLst>
        </pc:picChg>
      </pc:sldChg>
      <pc:sldChg chg="addSp delSp modSp new">
        <pc:chgData name="Anusha Swaminathan" userId="dbe3c6b16ad0635b" providerId="Windows Live" clId="Web-{72F32034-9317-4338-8400-8D987F32C9D4}" dt="2018-12-29T04:22:02.408" v="749" actId="20577"/>
        <pc:sldMkLst>
          <pc:docMk/>
          <pc:sldMk cId="2785561785" sldId="265"/>
        </pc:sldMkLst>
        <pc:spChg chg="del">
          <ac:chgData name="Anusha Swaminathan" userId="dbe3c6b16ad0635b" providerId="Windows Live" clId="Web-{72F32034-9317-4338-8400-8D987F32C9D4}" dt="2018-12-29T03:45:50.114" v="166"/>
          <ac:spMkLst>
            <pc:docMk/>
            <pc:sldMk cId="2785561785" sldId="265"/>
            <ac:spMk id="3" creationId="{59509D09-B9BC-4DA0-BCCD-92D2839EC0A4}"/>
          </ac:spMkLst>
        </pc:spChg>
        <pc:spChg chg="add del mod">
          <ac:chgData name="Anusha Swaminathan" userId="dbe3c6b16ad0635b" providerId="Windows Live" clId="Web-{72F32034-9317-4338-8400-8D987F32C9D4}" dt="2018-12-29T04:22:02.408" v="749" actId="20577"/>
          <ac:spMkLst>
            <pc:docMk/>
            <pc:sldMk cId="2785561785" sldId="265"/>
            <ac:spMk id="7" creationId="{6DDD0C18-11EA-4A50-B520-B5F48FEB3AB1}"/>
          </ac:spMkLst>
        </pc:spChg>
        <pc:picChg chg="add del mod ord">
          <ac:chgData name="Anusha Swaminathan" userId="dbe3c6b16ad0635b" providerId="Windows Live" clId="Web-{72F32034-9317-4338-8400-8D987F32C9D4}" dt="2018-12-29T03:46:13.161" v="171"/>
          <ac:picMkLst>
            <pc:docMk/>
            <pc:sldMk cId="2785561785" sldId="265"/>
            <ac:picMk id="4" creationId="{A6A9D67A-8DE2-4A16-B326-7FC25D6AB871}"/>
          </ac:picMkLst>
        </pc:picChg>
        <pc:picChg chg="add del mod ord">
          <ac:chgData name="Anusha Swaminathan" userId="dbe3c6b16ad0635b" providerId="Windows Live" clId="Web-{72F32034-9317-4338-8400-8D987F32C9D4}" dt="2018-12-29T03:48:24.491" v="173"/>
          <ac:picMkLst>
            <pc:docMk/>
            <pc:sldMk cId="2785561785" sldId="265"/>
            <ac:picMk id="8" creationId="{DF25368E-0365-4564-B36A-5A823091F341}"/>
          </ac:picMkLst>
        </pc:picChg>
      </pc:sldChg>
      <pc:sldChg chg="modSp new">
        <pc:chgData name="Anusha Swaminathan" userId="dbe3c6b16ad0635b" providerId="Windows Live" clId="Web-{72F32034-9317-4338-8400-8D987F32C9D4}" dt="2018-12-29T04:18:30.109" v="686" actId="20577"/>
        <pc:sldMkLst>
          <pc:docMk/>
          <pc:sldMk cId="2600669058" sldId="266"/>
        </pc:sldMkLst>
        <pc:spChg chg="mod">
          <ac:chgData name="Anusha Swaminathan" userId="dbe3c6b16ad0635b" providerId="Windows Live" clId="Web-{72F32034-9317-4338-8400-8D987F32C9D4}" dt="2018-12-29T04:18:30.109" v="686" actId="20577"/>
          <ac:spMkLst>
            <pc:docMk/>
            <pc:sldMk cId="2600669058" sldId="266"/>
            <ac:spMk id="3" creationId="{6F257E99-ACAB-48D3-B807-2409C93F0070}"/>
          </ac:spMkLst>
        </pc:spChg>
      </pc:sldChg>
      <pc:sldChg chg="modSp new">
        <pc:chgData name="Anusha Swaminathan" userId="dbe3c6b16ad0635b" providerId="Windows Live" clId="Web-{72F32034-9317-4338-8400-8D987F32C9D4}" dt="2018-12-29T04:04:43.881" v="214" actId="20577"/>
        <pc:sldMkLst>
          <pc:docMk/>
          <pc:sldMk cId="3169074553" sldId="267"/>
        </pc:sldMkLst>
        <pc:spChg chg="mod">
          <ac:chgData name="Anusha Swaminathan" userId="dbe3c6b16ad0635b" providerId="Windows Live" clId="Web-{72F32034-9317-4338-8400-8D987F32C9D4}" dt="2018-12-29T04:04:43.881" v="214" actId="20577"/>
          <ac:spMkLst>
            <pc:docMk/>
            <pc:sldMk cId="3169074553" sldId="267"/>
            <ac:spMk id="3" creationId="{21E3D5E5-3CB3-4882-AEE6-5AA155310787}"/>
          </ac:spMkLst>
        </pc:spChg>
      </pc:sldChg>
      <pc:sldChg chg="modSp new">
        <pc:chgData name="Anusha Swaminathan" userId="dbe3c6b16ad0635b" providerId="Windows Live" clId="Web-{72F32034-9317-4338-8400-8D987F32C9D4}" dt="2018-12-29T04:10:10.010" v="524" actId="20577"/>
        <pc:sldMkLst>
          <pc:docMk/>
          <pc:sldMk cId="641288820" sldId="268"/>
        </pc:sldMkLst>
        <pc:spChg chg="mod">
          <ac:chgData name="Anusha Swaminathan" userId="dbe3c6b16ad0635b" providerId="Windows Live" clId="Web-{72F32034-9317-4338-8400-8D987F32C9D4}" dt="2018-12-29T04:10:10.010" v="524" actId="20577"/>
          <ac:spMkLst>
            <pc:docMk/>
            <pc:sldMk cId="641288820" sldId="268"/>
            <ac:spMk id="3" creationId="{13B3B0B9-4736-48CD-A7F8-7315092FE8E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E6AFDAC-F8EF-4EB3-A0D0-5197AF041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3604" y="643467"/>
            <a:ext cx="870479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2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1F86E20-05E3-4DC5-A370-D49C8FCC1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0760" y="643467"/>
            <a:ext cx="917047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2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073" y="4756638"/>
            <a:ext cx="11139854" cy="930447"/>
          </a:xfrm>
        </p:spPr>
        <p:txBody>
          <a:bodyPr>
            <a:normAutofit/>
          </a:bodyPr>
          <a:lstStyle/>
          <a:p>
            <a:endParaRPr lang="en-US" sz="54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815698"/>
            <a:ext cx="9144000" cy="4200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rgbClr val="F3B564"/>
                </a:solidFill>
                <a:cs typeface="Calibri"/>
              </a:rPr>
              <a:t>ANUSHA.S </a:t>
            </a:r>
            <a:endParaRPr lang="en-US" sz="2000" dirty="0">
              <a:solidFill>
                <a:srgbClr val="F3B564"/>
              </a:solidFill>
            </a:endParaRPr>
          </a:p>
        </p:txBody>
      </p:sp>
      <p:pic>
        <p:nvPicPr>
          <p:cNvPr id="4" name="Picture 4" descr="A picture containing indoor, screenshot&#10;&#10;Description generated with high confidence">
            <a:extLst>
              <a:ext uri="{FF2B5EF4-FFF2-40B4-BE49-F238E27FC236}">
                <a16:creationId xmlns:a16="http://schemas.microsoft.com/office/drawing/2014/main" id="{EC0B2A34-56A1-4DE9-981A-CDC3A92C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467059"/>
            <a:ext cx="11496821" cy="367898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6318-48A6-4BF2-AB91-83396B5B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7292"/>
            <a:ext cx="10515600" cy="284701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90086-F2E2-4278-A04A-66BAAC523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6644"/>
            <a:ext cx="10515600" cy="57603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Primary thrombocytosis</a:t>
            </a:r>
            <a:r>
              <a:rPr lang="en-US" dirty="0">
                <a:cs typeface="Calibri"/>
              </a:rPr>
              <a:t> refers to a persistent elevation of platelet count due to clonal thrombopoiesis as it occurs in chronic myeloproliferative or in some myelodysplastic disorders .</a:t>
            </a:r>
            <a:endParaRPr lang="en-US" dirty="0"/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 Secondary thrombocytosis</a:t>
            </a:r>
            <a:r>
              <a:rPr lang="en-US" dirty="0">
                <a:cs typeface="Calibri"/>
              </a:rPr>
              <a:t> is due to a variety of underlying conditions. Short-lived secondary thrombocytosis is observed in conditions such as acute bleeding, trauma, major surgical procedures or after severe physical exertion 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In contrast, secondary thrombocytosis associated with malignancy, chronic infection, iron deﬁciency or chronic inﬂammatory diseases may persist for a longer time.</a:t>
            </a:r>
          </a:p>
        </p:txBody>
      </p:sp>
    </p:spTree>
    <p:extLst>
      <p:ext uri="{BB962C8B-B14F-4D97-AF65-F5344CB8AC3E}">
        <p14:creationId xmlns:p14="http://schemas.microsoft.com/office/powerpoint/2010/main" val="58197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53347-959F-4739-A581-ACB84BAD8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413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3FE0C-48A0-4435-A5E9-77BBDDBB6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25"/>
            <a:ext cx="10515600" cy="5113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Objective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To determine the etiology and clinical signiﬁcance of an elevated platelet count (thrombocytosis) in a large cohort of patients</a:t>
            </a:r>
            <a:endParaRPr lang="en-US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Design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 A retrospective review of the medical records was performed on all patients, who had at least one platelet count  500 * 109 /L encountered during a 3.5-year period.</a:t>
            </a:r>
            <a:endParaRPr lang="en-US"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Setting 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Departments of Medicine and Surgery, University of Ulm, Germany.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147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171D2-C3E4-4140-9230-EC7E00F10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C9D6B-43A2-4E5A-B4E6-573D4E78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Retrospectively reviewed the medical records of all 732 patients to determine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(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) the etiology of elevated platelet counts: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(ii) additional laboratory parameters, i.e. full blood count, serum potassium, creatinine. lactic dehydrogenase (LDH). Erythrocyte sedimentation rate (ESR) and plasma ﬁbrinogen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 (iii)the presence of thromboembolic complications; and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(iv) follow-up information.</a:t>
            </a:r>
          </a:p>
        </p:txBody>
      </p:sp>
    </p:spTree>
    <p:extLst>
      <p:ext uri="{BB962C8B-B14F-4D97-AF65-F5344CB8AC3E}">
        <p14:creationId xmlns:p14="http://schemas.microsoft.com/office/powerpoint/2010/main" val="205395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2E1D-FA94-4588-81C6-138BCE75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57E99-ACAB-48D3-B807-2409C93F0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Did the study patients represent the full spectrum of those with this clinical problem?</a:t>
            </a:r>
          </a:p>
          <a:p>
            <a:r>
              <a:rPr lang="en-US" sz="2400" dirty="0">
                <a:cs typeface="Calibri"/>
              </a:rPr>
              <a:t>Yes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Was the diagnostic evaluation definitive?</a:t>
            </a:r>
          </a:p>
          <a:p>
            <a:r>
              <a:rPr lang="en-US" sz="2400" dirty="0">
                <a:cs typeface="Calibri"/>
              </a:rPr>
              <a:t>All platelet counts were performed on Coulter counter STKS (Coulter Electronics, Krefeld, Germany) using EDTA anticoagulated fresh blood. The normal range of platelet counts for this machine is 150-450*109 /L. High counts were conﬁrmed by repeat examinations and/or peripheral smear examination.</a:t>
            </a:r>
          </a:p>
          <a:p>
            <a:endParaRPr lang="en-US" sz="24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066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DEFC1-A913-4A83-B180-FBA3700E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3D5E5-3CB3-4882-AEE6-5AA155310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What were the diagnoses and their probabilities?</a:t>
            </a:r>
          </a:p>
          <a:p>
            <a:r>
              <a:rPr lang="en-US" dirty="0">
                <a:cs typeface="Calibri"/>
              </a:rPr>
              <a:t>How precise are the estimates of disease probability?</a:t>
            </a:r>
          </a:p>
        </p:txBody>
      </p:sp>
    </p:spTree>
    <p:extLst>
      <p:ext uri="{BB962C8B-B14F-4D97-AF65-F5344CB8AC3E}">
        <p14:creationId xmlns:p14="http://schemas.microsoft.com/office/powerpoint/2010/main" val="3169074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F008-826B-4275-B6B7-2824664B3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1920DE5-62F8-47A4-9DA9-AF1F27D41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442" y="-116740"/>
            <a:ext cx="7243492" cy="704274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426FAF-3C98-4C55-96D6-B08ADE487542}"/>
              </a:ext>
            </a:extLst>
          </p:cNvPr>
          <p:cNvSpPr/>
          <p:nvPr/>
        </p:nvSpPr>
        <p:spPr>
          <a:xfrm>
            <a:off x="2562047" y="1038045"/>
            <a:ext cx="7067907" cy="468703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E913504-117B-43DF-BCF5-191773259D82}"/>
              </a:ext>
            </a:extLst>
          </p:cNvPr>
          <p:cNvSpPr/>
          <p:nvPr/>
        </p:nvSpPr>
        <p:spPr>
          <a:xfrm>
            <a:off x="2691443" y="2993365"/>
            <a:ext cx="7067907" cy="468703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72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8EA7-B562-4047-AC16-59E530F0C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D0E886A-40A0-4191-AB0F-2B048B4DC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44" y="1262766"/>
            <a:ext cx="11602888" cy="516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26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72AA-27EF-4C3A-8BFF-4C4AB640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DD0C18-11EA-4A50-B520-B5F48FEB3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Significantly  higher incidence  of  both </a:t>
            </a:r>
            <a:r>
              <a:rPr lang="en-US" dirty="0">
                <a:solidFill>
                  <a:srgbClr val="002060"/>
                </a:solidFill>
                <a:cs typeface="Calibri"/>
              </a:rPr>
              <a:t> arterial and venous thromboembolic complications in patients with primary thrombocytosis (12.4%)</a:t>
            </a:r>
            <a:r>
              <a:rPr lang="en-US" dirty="0">
                <a:cs typeface="Calibri"/>
              </a:rPr>
              <a:t> as compared to patients with secondary thrombocytosis (1.6%).</a:t>
            </a:r>
            <a:endParaRPr lang="en-US"/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All patients</a:t>
            </a:r>
            <a:r>
              <a:rPr lang="en-US" dirty="0">
                <a:cs typeface="Calibri"/>
              </a:rPr>
              <a:t> with secondary thrombocytosis developing thrombotic complications had</a:t>
            </a:r>
            <a:r>
              <a:rPr lang="en-US" dirty="0">
                <a:solidFill>
                  <a:srgbClr val="002060"/>
                </a:solidFill>
                <a:cs typeface="Calibri"/>
              </a:rPr>
              <a:t> additional risk factors</a:t>
            </a:r>
            <a:r>
              <a:rPr lang="en-US" dirty="0">
                <a:cs typeface="Calibri"/>
              </a:rPr>
              <a:t> such as preceding surgery or a coexisting malignancy.</a:t>
            </a:r>
          </a:p>
        </p:txBody>
      </p:sp>
    </p:spTree>
    <p:extLst>
      <p:ext uri="{BB962C8B-B14F-4D97-AF65-F5344CB8AC3E}">
        <p14:creationId xmlns:p14="http://schemas.microsoft.com/office/powerpoint/2010/main" val="278556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3018-509D-4138-838C-C3ECDCDC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3B0B9-4736-48CD-A7F8-7315092FE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Are the study patients and clinical setting similar to mine?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Is it unlikely that the disease possibilities or probabilities have  changed since this evidence was gathered?</a:t>
            </a:r>
          </a:p>
        </p:txBody>
      </p:sp>
    </p:spTree>
    <p:extLst>
      <p:ext uri="{BB962C8B-B14F-4D97-AF65-F5344CB8AC3E}">
        <p14:creationId xmlns:p14="http://schemas.microsoft.com/office/powerpoint/2010/main" val="64128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254</cp:revision>
  <dcterms:created xsi:type="dcterms:W3CDTF">2013-07-15T20:26:40Z</dcterms:created>
  <dcterms:modified xsi:type="dcterms:W3CDTF">2018-12-29T04:22:07Z</dcterms:modified>
</cp:coreProperties>
</file>