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6"/>
  </p:notesMasterIdLst>
  <p:handoutMasterIdLst>
    <p:handoutMasterId r:id="rId27"/>
  </p:handoutMasterIdLst>
  <p:sldIdLst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83" r:id="rId14"/>
    <p:sldId id="284" r:id="rId15"/>
    <p:sldId id="285" r:id="rId16"/>
    <p:sldId id="275" r:id="rId17"/>
    <p:sldId id="273" r:id="rId18"/>
    <p:sldId id="276" r:id="rId19"/>
    <p:sldId id="277" r:id="rId20"/>
    <p:sldId id="279" r:id="rId21"/>
    <p:sldId id="280" r:id="rId22"/>
    <p:sldId id="281" r:id="rId23"/>
    <p:sldId id="278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64" d="100"/>
          <a:sy n="64" d="100"/>
        </p:scale>
        <p:origin x="978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QUALITATIVE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Jasper </a:t>
            </a:r>
            <a:r>
              <a:rPr lang="en-US" dirty="0" err="1" smtClean="0"/>
              <a:t>Rathinam</a:t>
            </a:r>
            <a:r>
              <a:rPr lang="en-US" dirty="0" smtClean="0"/>
              <a:t>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365125"/>
            <a:ext cx="9791700" cy="13255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66" y="365125"/>
            <a:ext cx="10085434" cy="5712729"/>
          </a:xfrm>
        </p:spPr>
      </p:pic>
    </p:spTree>
    <p:extLst>
      <p:ext uri="{BB962C8B-B14F-4D97-AF65-F5344CB8AC3E}">
        <p14:creationId xmlns:p14="http://schemas.microsoft.com/office/powerpoint/2010/main" val="405759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Environmental factors play a key role in the lives of individuals with a spinal cord </a:t>
            </a:r>
            <a:r>
              <a:rPr lang="en-IN" dirty="0" smtClean="0"/>
              <a:t>injury</a:t>
            </a:r>
          </a:p>
          <a:p>
            <a:r>
              <a:rPr lang="en-IN" dirty="0"/>
              <a:t>Environmental factors such as </a:t>
            </a:r>
            <a:r>
              <a:rPr lang="en-IN" dirty="0" smtClean="0"/>
              <a:t>the built </a:t>
            </a:r>
            <a:r>
              <a:rPr lang="en-IN" dirty="0"/>
              <a:t>environment, societal attitudes, systems, </a:t>
            </a:r>
            <a:r>
              <a:rPr lang="en-IN" dirty="0" smtClean="0"/>
              <a:t>and services </a:t>
            </a:r>
            <a:r>
              <a:rPr lang="en-IN" dirty="0"/>
              <a:t>can act as barriers to people’s participation </a:t>
            </a:r>
            <a:r>
              <a:rPr lang="en-IN" dirty="0" smtClean="0"/>
              <a:t>in community </a:t>
            </a:r>
            <a:r>
              <a:rPr lang="en-IN" dirty="0"/>
              <a:t>life and </a:t>
            </a:r>
            <a:r>
              <a:rPr lang="en-IN" dirty="0" smtClean="0"/>
              <a:t>autonomy</a:t>
            </a:r>
          </a:p>
          <a:p>
            <a:r>
              <a:rPr lang="en-IN" dirty="0"/>
              <a:t>The crucial issue in many </a:t>
            </a:r>
            <a:r>
              <a:rPr lang="en-IN" dirty="0" smtClean="0"/>
              <a:t>developing countries </a:t>
            </a:r>
            <a:r>
              <a:rPr lang="en-IN" dirty="0"/>
              <a:t>is that such environmental barriers </a:t>
            </a:r>
            <a:r>
              <a:rPr lang="en-IN" dirty="0" smtClean="0"/>
              <a:t>greatly contribute </a:t>
            </a:r>
            <a:r>
              <a:rPr lang="en-IN" dirty="0"/>
              <a:t>to mortality within a few years of SCI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/>
              <a:t>By focusing on Mongolia as a developing </a:t>
            </a:r>
            <a:r>
              <a:rPr lang="en-IN" dirty="0" smtClean="0"/>
              <a:t>country the </a:t>
            </a:r>
            <a:r>
              <a:rPr lang="en-IN" dirty="0"/>
              <a:t>aim of this study was to identify environmental barriers and their impacts</a:t>
            </a:r>
            <a:r>
              <a:rPr lang="en-IN" dirty="0"/>
              <a:t> </a:t>
            </a:r>
            <a:r>
              <a:rPr lang="en-IN" dirty="0" smtClean="0"/>
              <a:t>.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345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Patients : People with Spinal Cord Injury after 2001 , between the age of 18-45</a:t>
            </a:r>
          </a:p>
          <a:p>
            <a:r>
              <a:rPr lang="en-IN" dirty="0" smtClean="0"/>
              <a:t>Tool:  </a:t>
            </a:r>
            <a:r>
              <a:rPr lang="en-IN" dirty="0" err="1" smtClean="0"/>
              <a:t>Semistructured</a:t>
            </a:r>
            <a:r>
              <a:rPr lang="en-IN" dirty="0" smtClean="0"/>
              <a:t> Interview</a:t>
            </a:r>
          </a:p>
          <a:p>
            <a:r>
              <a:rPr lang="en-IN" dirty="0" smtClean="0"/>
              <a:t>Outcome : Impact of Environment  Barriers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455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People </a:t>
            </a:r>
            <a:r>
              <a:rPr lang="en-IN" dirty="0"/>
              <a:t>aged between 18 and 45 </a:t>
            </a:r>
            <a:r>
              <a:rPr lang="en-IN" dirty="0" smtClean="0"/>
              <a:t>years</a:t>
            </a:r>
          </a:p>
          <a:p>
            <a:r>
              <a:rPr lang="en-IN" dirty="0" smtClean="0"/>
              <a:t> Who experienced </a:t>
            </a:r>
            <a:r>
              <a:rPr lang="en-IN" dirty="0"/>
              <a:t>a traumatic SCI after the year </a:t>
            </a:r>
            <a:r>
              <a:rPr lang="en-IN" dirty="0" smtClean="0"/>
              <a:t>2001</a:t>
            </a:r>
          </a:p>
          <a:p>
            <a:r>
              <a:rPr lang="en-IN" dirty="0" smtClean="0"/>
              <a:t> Living at </a:t>
            </a:r>
            <a:r>
              <a:rPr lang="en-IN" dirty="0"/>
              <a:t>home and speaking Mongolian fluently</a:t>
            </a:r>
            <a:r>
              <a:rPr lang="en-IN" dirty="0" smtClean="0"/>
              <a:t>.</a:t>
            </a:r>
          </a:p>
          <a:p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/>
              <a:t>The </a:t>
            </a:r>
            <a:r>
              <a:rPr lang="en-IN" dirty="0" smtClean="0"/>
              <a:t>study excluded </a:t>
            </a:r>
            <a:r>
              <a:rPr lang="en-IN" dirty="0"/>
              <a:t>persons with degenerative or congenital diseases and persons over 45 years of age in order to</a:t>
            </a:r>
            <a:br>
              <a:rPr lang="en-IN" dirty="0"/>
            </a:br>
            <a:r>
              <a:rPr lang="en-IN" dirty="0"/>
              <a:t>focus on barriers in relation to SCI and not to ageing</a:t>
            </a:r>
            <a:r>
              <a:rPr lang="en-IN" dirty="0"/>
              <a:t> </a:t>
            </a:r>
            <a:r>
              <a:rPr lang="en-IN" dirty="0" smtClean="0"/>
              <a:t>.</a:t>
            </a:r>
          </a:p>
          <a:p>
            <a:r>
              <a:rPr lang="en-IN" dirty="0" smtClean="0"/>
              <a:t>After 2001 – due to change in Health care system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5250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Sampling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Purposive sample -  </a:t>
            </a:r>
            <a:r>
              <a:rPr lang="en-IN" dirty="0"/>
              <a:t>stratified by geographical</a:t>
            </a:r>
            <a:br>
              <a:rPr lang="en-IN" dirty="0"/>
            </a:br>
            <a:r>
              <a:rPr lang="en-IN" dirty="0"/>
              <a:t>area: urban (the capital city, Ulaanbaatar) and rural</a:t>
            </a:r>
            <a:br>
              <a:rPr lang="en-IN" dirty="0"/>
            </a:br>
            <a:r>
              <a:rPr lang="en-IN" dirty="0"/>
              <a:t>areas (provinces).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sample size was determined </a:t>
            </a:r>
            <a:r>
              <a:rPr lang="en-IN" dirty="0" smtClean="0"/>
              <a:t>by thematic </a:t>
            </a:r>
            <a:r>
              <a:rPr lang="en-IN" dirty="0"/>
              <a:t>saturation.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data analysis was carried </a:t>
            </a:r>
            <a:r>
              <a:rPr lang="en-IN" dirty="0" smtClean="0"/>
              <a:t>out in </a:t>
            </a:r>
            <a:r>
              <a:rPr lang="en-IN" dirty="0"/>
              <a:t>parallel to the data collection, and the </a:t>
            </a:r>
            <a:r>
              <a:rPr lang="en-IN" dirty="0" smtClean="0"/>
              <a:t>recruitment was </a:t>
            </a:r>
            <a:r>
              <a:rPr lang="en-IN" dirty="0"/>
              <a:t>stopped once no new themes emerged from </a:t>
            </a:r>
            <a:r>
              <a:rPr lang="en-IN" dirty="0" smtClean="0"/>
              <a:t>the analysis</a:t>
            </a:r>
            <a:r>
              <a:rPr lang="en-IN" dirty="0"/>
              <a:t>.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328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 choice of participants explicit and comprehensive?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</a:t>
            </a:r>
          </a:p>
          <a:p>
            <a:endParaRPr lang="en-IN" dirty="0"/>
          </a:p>
          <a:p>
            <a:r>
              <a:rPr lang="en-IN" dirty="0" smtClean="0"/>
              <a:t>Only those who volunteered to take part were included </a:t>
            </a:r>
          </a:p>
          <a:p>
            <a:r>
              <a:rPr lang="en-IN" dirty="0" smtClean="0"/>
              <a:t>16 Patients were included in the study</a:t>
            </a:r>
          </a:p>
          <a:p>
            <a:endParaRPr lang="en-IN" dirty="0"/>
          </a:p>
          <a:p>
            <a:r>
              <a:rPr lang="en-IN" dirty="0" smtClean="0"/>
              <a:t>Elderly not included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782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4" y="4294"/>
            <a:ext cx="9162195" cy="6853706"/>
          </a:xfrm>
        </p:spPr>
      </p:pic>
    </p:spTree>
    <p:extLst>
      <p:ext uri="{BB962C8B-B14F-4D97-AF65-F5344CB8AC3E}">
        <p14:creationId xmlns:p14="http://schemas.microsoft.com/office/powerpoint/2010/main" val="108888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44200" cy="1325563"/>
          </a:xfrm>
        </p:spPr>
        <p:txBody>
          <a:bodyPr>
            <a:normAutofit fontScale="90000"/>
          </a:bodyPr>
          <a:lstStyle/>
          <a:p>
            <a:r>
              <a:rPr lang="en-IN" dirty="0"/>
              <a:t>Was data collection </a:t>
            </a:r>
            <a:r>
              <a:rPr lang="en-IN" dirty="0" smtClean="0"/>
              <a:t>sufficiently comprehensive </a:t>
            </a:r>
            <a:r>
              <a:rPr lang="en-IN" dirty="0"/>
              <a:t>and detailed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Yes</a:t>
            </a:r>
          </a:p>
          <a:p>
            <a:r>
              <a:rPr lang="en-IN" dirty="0"/>
              <a:t>Data collection was carried out from September </a:t>
            </a:r>
            <a:r>
              <a:rPr lang="en-IN" dirty="0" smtClean="0"/>
              <a:t>to December </a:t>
            </a:r>
            <a:r>
              <a:rPr lang="en-IN" dirty="0"/>
              <a:t>2016 by the first author. </a:t>
            </a:r>
          </a:p>
          <a:p>
            <a:r>
              <a:rPr lang="en-IN" dirty="0"/>
              <a:t>Participants filled out a questionnaire to provide demographic and medical information </a:t>
            </a:r>
          </a:p>
          <a:p>
            <a:r>
              <a:rPr lang="en-IN" dirty="0"/>
              <a:t>We structured the topic guide around the components of</a:t>
            </a:r>
            <a:br>
              <a:rPr lang="en-IN" dirty="0"/>
            </a:br>
            <a:r>
              <a:rPr lang="en-IN" dirty="0"/>
              <a:t>the International Classification of </a:t>
            </a:r>
            <a:r>
              <a:rPr lang="en-IN" dirty="0" smtClean="0"/>
              <a:t>Functioning, Disability</a:t>
            </a:r>
            <a:r>
              <a:rPr lang="en-IN" dirty="0"/>
              <a:t>, and Health (ICF</a:t>
            </a:r>
            <a:r>
              <a:rPr lang="en-IN" dirty="0" smtClean="0"/>
              <a:t>)</a:t>
            </a:r>
          </a:p>
          <a:p>
            <a:r>
              <a:rPr lang="en-IN" dirty="0"/>
              <a:t>All interviews were audiotaped and transcribed verbatim in </a:t>
            </a:r>
            <a:r>
              <a:rPr lang="en-IN" dirty="0" smtClean="0"/>
              <a:t>Mongolian</a:t>
            </a:r>
            <a:r>
              <a:rPr lang="en-IN" dirty="0"/>
              <a:t>. Each interview lasted </a:t>
            </a:r>
            <a:r>
              <a:rPr lang="en-IN" dirty="0" smtClean="0"/>
              <a:t>approximately 60–90 min 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93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91" y="26046"/>
            <a:ext cx="9193109" cy="674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04" y="224853"/>
            <a:ext cx="10827009" cy="6633148"/>
          </a:xfrm>
        </p:spPr>
      </p:pic>
    </p:spTree>
    <p:extLst>
      <p:ext uri="{BB962C8B-B14F-4D97-AF65-F5344CB8AC3E}">
        <p14:creationId xmlns:p14="http://schemas.microsoft.com/office/powerpoint/2010/main" val="230097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0" y="365125"/>
            <a:ext cx="11273343" cy="6492875"/>
          </a:xfrm>
        </p:spPr>
      </p:pic>
    </p:spTree>
    <p:extLst>
      <p:ext uri="{BB962C8B-B14F-4D97-AF65-F5344CB8AC3E}">
        <p14:creationId xmlns:p14="http://schemas.microsoft.com/office/powerpoint/2010/main" val="243895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data </a:t>
            </a:r>
            <a:r>
              <a:rPr lang="en-IN" dirty="0" err="1"/>
              <a:t>analyzed</a:t>
            </a:r>
            <a:r>
              <a:rPr lang="en-IN" dirty="0"/>
              <a:t> appropriately and the findings corroborated adequately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57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transcripts of </a:t>
            </a:r>
            <a:r>
              <a:rPr lang="en-IN" dirty="0" smtClean="0"/>
              <a:t>interviews were </a:t>
            </a:r>
            <a:r>
              <a:rPr lang="en-IN" dirty="0"/>
              <a:t>translated </a:t>
            </a:r>
            <a:r>
              <a:rPr lang="en-IN" dirty="0" smtClean="0"/>
              <a:t>into English </a:t>
            </a:r>
            <a:r>
              <a:rPr lang="en-IN" dirty="0"/>
              <a:t>by a professional translation </a:t>
            </a:r>
            <a:r>
              <a:rPr lang="en-IN" dirty="0" err="1" smtClean="0"/>
              <a:t>center</a:t>
            </a:r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/>
              <a:t>All instances relevant to </a:t>
            </a:r>
            <a:r>
              <a:rPr lang="en-IN" dirty="0" smtClean="0"/>
              <a:t>environmental factors </a:t>
            </a:r>
            <a:r>
              <a:rPr lang="en-IN" dirty="0"/>
              <a:t>and their impacts in daily life were coded following the principles of thematic </a:t>
            </a:r>
            <a:r>
              <a:rPr lang="en-IN" dirty="0" smtClean="0"/>
              <a:t>analysis.</a:t>
            </a:r>
          </a:p>
          <a:p>
            <a:r>
              <a:rPr lang="en-IN" dirty="0" smtClean="0"/>
              <a:t>Second Reviewer involved in analysis of this data</a:t>
            </a:r>
          </a:p>
          <a:p>
            <a:r>
              <a:rPr lang="en-IN" dirty="0" smtClean="0"/>
              <a:t>Disagreements </a:t>
            </a:r>
            <a:r>
              <a:rPr lang="en-IN" dirty="0"/>
              <a:t>on the coding of the </a:t>
            </a:r>
            <a:r>
              <a:rPr lang="en-IN" dirty="0" smtClean="0"/>
              <a:t>translated </a:t>
            </a:r>
            <a:r>
              <a:rPr lang="en-IN" dirty="0"/>
              <a:t>interviews were discussed until agreement </a:t>
            </a:r>
            <a:r>
              <a:rPr lang="en-IN" dirty="0" smtClean="0"/>
              <a:t>was reached</a:t>
            </a:r>
            <a:r>
              <a:rPr lang="en-IN" dirty="0"/>
              <a:t>, and the coding scheme was refined. 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520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 of the study?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Mongolia face several environmental barriers in their</a:t>
            </a:r>
            <a:br>
              <a:rPr lang="en-IN" dirty="0"/>
            </a:br>
            <a:r>
              <a:rPr lang="en-IN" dirty="0"/>
              <a:t>daily lives. </a:t>
            </a:r>
            <a:endParaRPr lang="en-IN" dirty="0" smtClean="0"/>
          </a:p>
          <a:p>
            <a:r>
              <a:rPr lang="en-IN" dirty="0" smtClean="0"/>
              <a:t>Identification </a:t>
            </a:r>
            <a:r>
              <a:rPr lang="en-IN" dirty="0"/>
              <a:t>of the barriers across the two geographical areas and sex was similar. </a:t>
            </a:r>
            <a:endParaRPr lang="en-IN" dirty="0" smtClean="0"/>
          </a:p>
          <a:p>
            <a:r>
              <a:rPr lang="en-IN" dirty="0" smtClean="0"/>
              <a:t>These </a:t>
            </a:r>
            <a:r>
              <a:rPr lang="en-IN" dirty="0"/>
              <a:t>perceived barriers were grouped into seven categories</a:t>
            </a:r>
            <a:r>
              <a:rPr lang="en-IN" dirty="0" smtClean="0"/>
              <a:t>:</a:t>
            </a:r>
          </a:p>
          <a:p>
            <a:r>
              <a:rPr lang="en-IN" dirty="0" smtClean="0"/>
              <a:t> </a:t>
            </a:r>
            <a:r>
              <a:rPr lang="en-IN" dirty="0"/>
              <a:t>(</a:t>
            </a:r>
            <a:r>
              <a:rPr lang="en-IN" dirty="0" err="1"/>
              <a:t>i</a:t>
            </a:r>
            <a:r>
              <a:rPr lang="en-IN" dirty="0"/>
              <a:t>) poor </a:t>
            </a:r>
            <a:r>
              <a:rPr lang="en-IN" dirty="0" smtClean="0"/>
              <a:t>access to </a:t>
            </a:r>
            <a:r>
              <a:rPr lang="en-IN" dirty="0"/>
              <a:t>the physical </a:t>
            </a:r>
            <a:r>
              <a:rPr lang="en-IN" dirty="0" smtClean="0"/>
              <a:t>environment</a:t>
            </a:r>
          </a:p>
          <a:p>
            <a:r>
              <a:rPr lang="en-IN" dirty="0" smtClean="0"/>
              <a:t> </a:t>
            </a:r>
            <a:r>
              <a:rPr lang="en-IN" dirty="0"/>
              <a:t>(ii) absence of </a:t>
            </a:r>
            <a:r>
              <a:rPr lang="en-IN" dirty="0" smtClean="0"/>
              <a:t>wheel chair friendly transportation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2485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were the results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(iii) negative societal </a:t>
            </a:r>
            <a:r>
              <a:rPr lang="en-IN" dirty="0" smtClean="0"/>
              <a:t>attitudes</a:t>
            </a:r>
          </a:p>
          <a:p>
            <a:r>
              <a:rPr lang="en-IN" dirty="0" smtClean="0"/>
              <a:t>(</a:t>
            </a:r>
            <a:r>
              <a:rPr lang="en-IN" dirty="0"/>
              <a:t>iv) inadequate healthcare and rehabilitation </a:t>
            </a:r>
            <a:r>
              <a:rPr lang="en-IN" dirty="0" smtClean="0"/>
              <a:t>services</a:t>
            </a:r>
          </a:p>
          <a:p>
            <a:r>
              <a:rPr lang="en-IN" dirty="0" smtClean="0"/>
              <a:t>(v) lack </a:t>
            </a:r>
            <a:r>
              <a:rPr lang="en-IN" dirty="0"/>
              <a:t>of access to assistive devices and </a:t>
            </a:r>
            <a:r>
              <a:rPr lang="en-IN" dirty="0" smtClean="0"/>
              <a:t>medicines</a:t>
            </a:r>
            <a:endParaRPr lang="en-IN" dirty="0"/>
          </a:p>
          <a:p>
            <a:r>
              <a:rPr lang="en-IN" dirty="0" smtClean="0"/>
              <a:t> </a:t>
            </a:r>
            <a:r>
              <a:rPr lang="en-IN" dirty="0"/>
              <a:t>(</a:t>
            </a:r>
            <a:r>
              <a:rPr lang="en-IN" dirty="0" smtClean="0"/>
              <a:t>vi) limited </a:t>
            </a:r>
            <a:r>
              <a:rPr lang="en-IN" dirty="0"/>
              <a:t>financial resources for </a:t>
            </a:r>
            <a:r>
              <a:rPr lang="en-IN" dirty="0" smtClean="0"/>
              <a:t>healthcare</a:t>
            </a:r>
          </a:p>
          <a:p>
            <a:r>
              <a:rPr lang="en-IN" dirty="0" smtClean="0"/>
              <a:t> </a:t>
            </a:r>
            <a:r>
              <a:rPr lang="en-IN" dirty="0"/>
              <a:t>(vii) inaccurate categorization of disabilities in laws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r>
              <a:rPr lang="en-IN" dirty="0" smtClean="0"/>
              <a:t>They have described 53 key quotes of the patients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844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the study offer helpful theoretical conclusions</a:t>
            </a:r>
            <a:r>
              <a:rPr lang="en-IN" dirty="0" smtClean="0"/>
              <a:t>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endParaRPr lang="en-IN" dirty="0" smtClean="0"/>
          </a:p>
          <a:p>
            <a:r>
              <a:rPr lang="en-IN" dirty="0" smtClean="0"/>
              <a:t>Failure of support systems evident</a:t>
            </a:r>
          </a:p>
          <a:p>
            <a:r>
              <a:rPr lang="en-IN" dirty="0" smtClean="0"/>
              <a:t>Similarity with other developing countries</a:t>
            </a:r>
          </a:p>
          <a:p>
            <a:r>
              <a:rPr lang="en-IN" dirty="0" smtClean="0"/>
              <a:t>Many areas of need identified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596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the study help me understand the context of my practice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endParaRPr lang="en-IN" dirty="0" smtClean="0"/>
          </a:p>
          <a:p>
            <a:r>
              <a:rPr lang="en-IN" dirty="0" smtClean="0"/>
              <a:t>Struggles of SCI patients portrayed</a:t>
            </a:r>
          </a:p>
          <a:p>
            <a:r>
              <a:rPr lang="en-IN" dirty="0" smtClean="0"/>
              <a:t>May widen our perspective of management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03441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Does this study help me understand my relationships with patients and their families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Yes.</a:t>
            </a:r>
          </a:p>
          <a:p>
            <a:endParaRPr lang="en-IN" dirty="0"/>
          </a:p>
          <a:p>
            <a:r>
              <a:rPr lang="en-IN" dirty="0" smtClean="0"/>
              <a:t>More relevant information for policy makers and Public Sector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028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Is this study results applicable in my setting?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Mongolia – Developing country</a:t>
            </a:r>
          </a:p>
          <a:p>
            <a:endParaRPr lang="en-IN" dirty="0"/>
          </a:p>
          <a:p>
            <a:r>
              <a:rPr lang="en-IN" dirty="0" smtClean="0"/>
              <a:t>Variation of climate exists – Extreme cold weather there</a:t>
            </a:r>
          </a:p>
          <a:p>
            <a:endParaRPr lang="en-IN" dirty="0"/>
          </a:p>
          <a:p>
            <a:r>
              <a:rPr lang="en-IN" dirty="0" smtClean="0"/>
              <a:t>Socio-economic variations exist</a:t>
            </a:r>
          </a:p>
        </p:txBody>
      </p:sp>
    </p:spTree>
    <p:extLst>
      <p:ext uri="{BB962C8B-B14F-4D97-AF65-F5344CB8AC3E}">
        <p14:creationId xmlns:p14="http://schemas.microsoft.com/office/powerpoint/2010/main" val="1852127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48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oud skipper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loud skipper design slides.potx" id="{E8493412-85DD-4641-9E8A-937B29FD6AA2}" vid="{77E91E09-5010-404D-ADF4-B79FA46D72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slides</Template>
  <TotalTime>244</TotalTime>
  <Words>505</Words>
  <Application>Microsoft Office PowerPoint</Application>
  <PresentationFormat>Widescreen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Cloud skipper design template</vt:lpstr>
      <vt:lpstr>CRITICAL APPRAISAL OF A QUALITATIVE STUDY</vt:lpstr>
      <vt:lpstr>PowerPoint Presentation</vt:lpstr>
      <vt:lpstr>BACKGROUND</vt:lpstr>
      <vt:lpstr>Study Design</vt:lpstr>
      <vt:lpstr>Inclusion Criteria</vt:lpstr>
      <vt:lpstr>Sampling </vt:lpstr>
      <vt:lpstr>Was the choice of participants explicit and comprehensive?</vt:lpstr>
      <vt:lpstr>PowerPoint Presentation</vt:lpstr>
      <vt:lpstr>Was data collection sufficiently comprehensive and detailed?</vt:lpstr>
      <vt:lpstr>PowerPoint Presentation</vt:lpstr>
      <vt:lpstr>PowerPoint Presentation</vt:lpstr>
      <vt:lpstr>PowerPoint Presentation</vt:lpstr>
      <vt:lpstr>Were the data analyzed appropriately and the findings corroborated adequately?</vt:lpstr>
      <vt:lpstr>Data Analysis</vt:lpstr>
      <vt:lpstr>What are the results of the study? </vt:lpstr>
      <vt:lpstr>What were the results ?</vt:lpstr>
      <vt:lpstr>Does the study offer helpful theoretical conclusions? </vt:lpstr>
      <vt:lpstr>Does the study help me understand the context of my practice?</vt:lpstr>
      <vt:lpstr>Does this study help me understand my relationships with patients and their families?</vt:lpstr>
      <vt:lpstr>Is this study results applicable in my setting?</vt:lpstr>
      <vt:lpstr>Thank You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QUALITATIVE STUDY</dc:title>
  <dc:creator>Jasper</dc:creator>
  <cp:lastModifiedBy>Jasper</cp:lastModifiedBy>
  <cp:revision>10</cp:revision>
  <dcterms:created xsi:type="dcterms:W3CDTF">2019-01-29T04:26:58Z</dcterms:created>
  <dcterms:modified xsi:type="dcterms:W3CDTF">2019-01-29T08:31:22Z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