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84" r:id="rId4"/>
    <p:sldId id="257" r:id="rId5"/>
    <p:sldId id="285" r:id="rId6"/>
    <p:sldId id="258" r:id="rId7"/>
    <p:sldId id="259" r:id="rId8"/>
    <p:sldId id="260" r:id="rId9"/>
    <p:sldId id="261" r:id="rId10"/>
    <p:sldId id="286" r:id="rId11"/>
    <p:sldId id="262" r:id="rId12"/>
    <p:sldId id="263" r:id="rId13"/>
    <p:sldId id="287" r:id="rId14"/>
    <p:sldId id="264" r:id="rId15"/>
    <p:sldId id="289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sha Swaminathan" userId="dbe3c6b16ad0635b" providerId="Windows Live" clId="Web-{14C2583E-88CF-4126-976B-E6D95E96C96D}"/>
    <pc:docChg chg="addSld modSld sldOrd">
      <pc:chgData name="Anusha Swaminathan" userId="dbe3c6b16ad0635b" providerId="Windows Live" clId="Web-{14C2583E-88CF-4126-976B-E6D95E96C96D}" dt="2018-12-20T08:31:27.570" v="2734" actId="1076"/>
      <pc:docMkLst>
        <pc:docMk/>
      </pc:docMkLst>
      <pc:sldChg chg="addSp modSp">
        <pc:chgData name="Anusha Swaminathan" userId="dbe3c6b16ad0635b" providerId="Windows Live" clId="Web-{14C2583E-88CF-4126-976B-E6D95E96C96D}" dt="2018-12-20T08:21:14.163" v="2671" actId="20577"/>
        <pc:sldMkLst>
          <pc:docMk/>
          <pc:sldMk cId="109857222" sldId="256"/>
        </pc:sldMkLst>
        <pc:spChg chg="mod">
          <ac:chgData name="Anusha Swaminathan" userId="dbe3c6b16ad0635b" providerId="Windows Live" clId="Web-{14C2583E-88CF-4126-976B-E6D95E96C96D}" dt="2018-12-20T08:21:14.163" v="2671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Anusha Swaminathan" userId="dbe3c6b16ad0635b" providerId="Windows Live" clId="Web-{14C2583E-88CF-4126-976B-E6D95E96C96D}" dt="2018-12-20T08:21:07.960" v="2666" actId="1076"/>
          <ac:picMkLst>
            <pc:docMk/>
            <pc:sldMk cId="109857222" sldId="256"/>
            <ac:picMk id="4" creationId="{37BAE2D1-CEAF-4704-9597-5AE8D65EB628}"/>
          </ac:picMkLst>
        </pc:picChg>
      </pc:sldChg>
      <pc:sldChg chg="addSp delSp modSp new addAnim modAnim">
        <pc:chgData name="Anusha Swaminathan" userId="dbe3c6b16ad0635b" providerId="Windows Live" clId="Web-{14C2583E-88CF-4126-976B-E6D95E96C96D}" dt="2018-12-20T08:23:48.819" v="2676"/>
        <pc:sldMkLst>
          <pc:docMk/>
          <pc:sldMk cId="1190006928" sldId="257"/>
        </pc:sldMkLst>
        <pc:spChg chg="mod">
          <ac:chgData name="Anusha Swaminathan" userId="dbe3c6b16ad0635b" providerId="Windows Live" clId="Web-{14C2583E-88CF-4126-976B-E6D95E96C96D}" dt="2018-12-20T04:47:16.939" v="13" actId="20577"/>
          <ac:spMkLst>
            <pc:docMk/>
            <pc:sldMk cId="1190006928" sldId="257"/>
            <ac:spMk id="2" creationId="{F1A784E9-E52D-4FDB-B88D-05DEDBDA9DC9}"/>
          </ac:spMkLst>
        </pc:spChg>
        <pc:spChg chg="del mod">
          <ac:chgData name="Anusha Swaminathan" userId="dbe3c6b16ad0635b" providerId="Windows Live" clId="Web-{14C2583E-88CF-4126-976B-E6D95E96C96D}" dt="2018-12-20T07:47:11.380" v="2076"/>
          <ac:spMkLst>
            <pc:docMk/>
            <pc:sldMk cId="1190006928" sldId="257"/>
            <ac:spMk id="3" creationId="{A94E1D2B-7016-4C41-9651-B3397785FAC9}"/>
          </ac:spMkLst>
        </pc:spChg>
        <pc:spChg chg="add mod">
          <ac:chgData name="Anusha Swaminathan" userId="dbe3c6b16ad0635b" providerId="Windows Live" clId="Web-{14C2583E-88CF-4126-976B-E6D95E96C96D}" dt="2018-12-20T07:48:20.709" v="2088"/>
          <ac:spMkLst>
            <pc:docMk/>
            <pc:sldMk cId="1190006928" sldId="257"/>
            <ac:spMk id="6" creationId="{BA6D8C78-AEA0-46BE-8C9A-A47D0E599CB4}"/>
          </ac:spMkLst>
        </pc:spChg>
        <pc:picChg chg="add mod ord">
          <ac:chgData name="Anusha Swaminathan" userId="dbe3c6b16ad0635b" providerId="Windows Live" clId="Web-{14C2583E-88CF-4126-976B-E6D95E96C96D}" dt="2018-12-20T07:47:21.380" v="2080" actId="1076"/>
          <ac:picMkLst>
            <pc:docMk/>
            <pc:sldMk cId="1190006928" sldId="257"/>
            <ac:picMk id="4" creationId="{87F15420-D25E-4489-8E12-7885442D419D}"/>
          </ac:picMkLst>
        </pc:picChg>
      </pc:sldChg>
      <pc:sldChg chg="addSp delSp modSp add mod replId setBg">
        <pc:chgData name="Anusha Swaminathan" userId="dbe3c6b16ad0635b" providerId="Windows Live" clId="Web-{14C2583E-88CF-4126-976B-E6D95E96C96D}" dt="2018-12-20T07:50:23.396" v="2107" actId="14100"/>
        <pc:sldMkLst>
          <pc:docMk/>
          <pc:sldMk cId="317165907" sldId="258"/>
        </pc:sldMkLst>
        <pc:spChg chg="add mod">
          <ac:chgData name="Anusha Swaminathan" userId="dbe3c6b16ad0635b" providerId="Windows Live" clId="Web-{14C2583E-88CF-4126-976B-E6D95E96C96D}" dt="2018-12-20T07:50:23.396" v="2107" actId="14100"/>
          <ac:spMkLst>
            <pc:docMk/>
            <pc:sldMk cId="317165907" sldId="258"/>
            <ac:spMk id="2" creationId="{3F3225AC-8C58-4450-A800-2D4153A56C72}"/>
          </ac:spMkLst>
        </pc:spChg>
        <pc:spChg chg="add del mod">
          <ac:chgData name="Anusha Swaminathan" userId="dbe3c6b16ad0635b" providerId="Windows Live" clId="Web-{14C2583E-88CF-4126-976B-E6D95E96C96D}" dt="2018-12-20T04:53:40.799" v="83"/>
          <ac:spMkLst>
            <pc:docMk/>
            <pc:sldMk cId="317165907" sldId="258"/>
            <ac:spMk id="2" creationId="{F1A784E9-E52D-4FDB-B88D-05DEDBDA9DC9}"/>
          </ac:spMkLst>
        </pc:spChg>
        <pc:spChg chg="del mod">
          <ac:chgData name="Anusha Swaminathan" userId="dbe3c6b16ad0635b" providerId="Windows Live" clId="Web-{14C2583E-88CF-4126-976B-E6D95E96C96D}" dt="2018-12-20T04:49:04.642" v="58"/>
          <ac:spMkLst>
            <pc:docMk/>
            <pc:sldMk cId="317165907" sldId="258"/>
            <ac:spMk id="3" creationId="{A94E1D2B-7016-4C41-9651-B3397785FAC9}"/>
          </ac:spMkLst>
        </pc:spChg>
        <pc:spChg chg="add del mod">
          <ac:chgData name="Anusha Swaminathan" userId="dbe3c6b16ad0635b" providerId="Windows Live" clId="Web-{14C2583E-88CF-4126-976B-E6D95E96C96D}" dt="2018-12-20T04:53:30.612" v="80"/>
          <ac:spMkLst>
            <pc:docMk/>
            <pc:sldMk cId="317165907" sldId="258"/>
            <ac:spMk id="7" creationId="{27C93E9C-0BA4-4B7E-A129-FF490C1C2196}"/>
          </ac:spMkLst>
        </pc:spChg>
        <pc:picChg chg="add del mod ord">
          <ac:chgData name="Anusha Swaminathan" userId="dbe3c6b16ad0635b" providerId="Windows Live" clId="Web-{14C2583E-88CF-4126-976B-E6D95E96C96D}" dt="2018-12-20T04:53:28.331" v="79"/>
          <ac:picMkLst>
            <pc:docMk/>
            <pc:sldMk cId="317165907" sldId="258"/>
            <ac:picMk id="4" creationId="{BA051011-A97D-47BA-9EF2-C0D11C4F5FC7}"/>
          </ac:picMkLst>
        </pc:picChg>
        <pc:picChg chg="add mod ord">
          <ac:chgData name="Anusha Swaminathan" userId="dbe3c6b16ad0635b" providerId="Windows Live" clId="Web-{14C2583E-88CF-4126-976B-E6D95E96C96D}" dt="2018-12-20T07:50:18.005" v="2105" actId="14100"/>
          <ac:picMkLst>
            <pc:docMk/>
            <pc:sldMk cId="317165907" sldId="258"/>
            <ac:picMk id="8" creationId="{621DC99D-6F27-48F7-9CA0-C05ABD812269}"/>
          </ac:picMkLst>
        </pc:picChg>
      </pc:sldChg>
      <pc:sldChg chg="addSp delSp modSp new">
        <pc:chgData name="Anusha Swaminathan" userId="dbe3c6b16ad0635b" providerId="Windows Live" clId="Web-{14C2583E-88CF-4126-976B-E6D95E96C96D}" dt="2018-12-20T07:50:34.834" v="2109" actId="1076"/>
        <pc:sldMkLst>
          <pc:docMk/>
          <pc:sldMk cId="1869895117" sldId="259"/>
        </pc:sldMkLst>
        <pc:spChg chg="del">
          <ac:chgData name="Anusha Swaminathan" userId="dbe3c6b16ad0635b" providerId="Windows Live" clId="Web-{14C2583E-88CF-4126-976B-E6D95E96C96D}" dt="2018-12-20T04:52:19.143" v="64"/>
          <ac:spMkLst>
            <pc:docMk/>
            <pc:sldMk cId="1869895117" sldId="259"/>
            <ac:spMk id="3" creationId="{44746BC9-DB0E-40DF-898E-67C40871E241}"/>
          </ac:spMkLst>
        </pc:spChg>
        <pc:spChg chg="add mod">
          <ac:chgData name="Anusha Swaminathan" userId="dbe3c6b16ad0635b" providerId="Windows Live" clId="Web-{14C2583E-88CF-4126-976B-E6D95E96C96D}" dt="2018-12-20T07:50:34.834" v="2109" actId="1076"/>
          <ac:spMkLst>
            <pc:docMk/>
            <pc:sldMk cId="1869895117" sldId="259"/>
            <ac:spMk id="3" creationId="{9FC9A10D-F557-42C4-90EE-E9A39839153E}"/>
          </ac:spMkLst>
        </pc:spChg>
        <pc:picChg chg="add mod ord">
          <ac:chgData name="Anusha Swaminathan" userId="dbe3c6b16ad0635b" providerId="Windows Live" clId="Web-{14C2583E-88CF-4126-976B-E6D95E96C96D}" dt="2018-12-20T04:52:57.284" v="78" actId="14100"/>
          <ac:picMkLst>
            <pc:docMk/>
            <pc:sldMk cId="1869895117" sldId="259"/>
            <ac:picMk id="4" creationId="{13C96A23-32A1-4C41-8FA3-DFF25D694A7F}"/>
          </ac:picMkLst>
        </pc:picChg>
      </pc:sldChg>
      <pc:sldChg chg="addSp modSp new addAnim modAnim">
        <pc:chgData name="Anusha Swaminathan" userId="dbe3c6b16ad0635b" providerId="Windows Live" clId="Web-{14C2583E-88CF-4126-976B-E6D95E96C96D}" dt="2018-12-20T08:24:28.413" v="2680"/>
        <pc:sldMkLst>
          <pc:docMk/>
          <pc:sldMk cId="1970494724" sldId="260"/>
        </pc:sldMkLst>
        <pc:spChg chg="mod">
          <ac:chgData name="Anusha Swaminathan" userId="dbe3c6b16ad0635b" providerId="Windows Live" clId="Web-{14C2583E-88CF-4126-976B-E6D95E96C96D}" dt="2018-12-20T07:56:27.381" v="2220" actId="20577"/>
          <ac:spMkLst>
            <pc:docMk/>
            <pc:sldMk cId="1970494724" sldId="260"/>
            <ac:spMk id="3" creationId="{269BC26E-D041-4B8B-8812-FAF330001065}"/>
          </ac:spMkLst>
        </pc:spChg>
        <pc:spChg chg="add mod">
          <ac:chgData name="Anusha Swaminathan" userId="dbe3c6b16ad0635b" providerId="Windows Live" clId="Web-{14C2583E-88CF-4126-976B-E6D95E96C96D}" dt="2018-12-20T07:54:20.756" v="2175" actId="1076"/>
          <ac:spMkLst>
            <pc:docMk/>
            <pc:sldMk cId="1970494724" sldId="260"/>
            <ac:spMk id="6" creationId="{E806A7B6-5120-403A-A115-BC23E5160311}"/>
          </ac:spMkLst>
        </pc:spChg>
        <pc:picChg chg="add mod">
          <ac:chgData name="Anusha Swaminathan" userId="dbe3c6b16ad0635b" providerId="Windows Live" clId="Web-{14C2583E-88CF-4126-976B-E6D95E96C96D}" dt="2018-12-20T07:53:25.834" v="2170" actId="14100"/>
          <ac:picMkLst>
            <pc:docMk/>
            <pc:sldMk cId="1970494724" sldId="260"/>
            <ac:picMk id="4" creationId="{1FFCAC33-82B4-432C-9D1A-8CC66E9194BD}"/>
          </ac:picMkLst>
        </pc:picChg>
      </pc:sldChg>
      <pc:sldChg chg="addSp delSp modSp new addAnim modAnim">
        <pc:chgData name="Anusha Swaminathan" userId="dbe3c6b16ad0635b" providerId="Windows Live" clId="Web-{14C2583E-88CF-4126-976B-E6D95E96C96D}" dt="2018-12-20T08:24:52.476" v="2682"/>
        <pc:sldMkLst>
          <pc:docMk/>
          <pc:sldMk cId="1424848764" sldId="261"/>
        </pc:sldMkLst>
        <pc:spChg chg="mod">
          <ac:chgData name="Anusha Swaminathan" userId="dbe3c6b16ad0635b" providerId="Windows Live" clId="Web-{14C2583E-88CF-4126-976B-E6D95E96C96D}" dt="2018-12-20T07:58:32.256" v="2235" actId="20577"/>
          <ac:spMkLst>
            <pc:docMk/>
            <pc:sldMk cId="1424848764" sldId="261"/>
            <ac:spMk id="3" creationId="{83D9E77B-190E-4BD7-876E-21EBA4A7EDE7}"/>
          </ac:spMkLst>
        </pc:spChg>
        <pc:spChg chg="add">
          <ac:chgData name="Anusha Swaminathan" userId="dbe3c6b16ad0635b" providerId="Windows Live" clId="Web-{14C2583E-88CF-4126-976B-E6D95E96C96D}" dt="2018-12-20T07:58:25.428" v="2234"/>
          <ac:spMkLst>
            <pc:docMk/>
            <pc:sldMk cId="1424848764" sldId="261"/>
            <ac:spMk id="9" creationId="{BF5487B1-7D34-44EA-A5F2-85857C2BE456}"/>
          </ac:spMkLst>
        </pc:spChg>
        <pc:picChg chg="add mod">
          <ac:chgData name="Anusha Swaminathan" userId="dbe3c6b16ad0635b" providerId="Windows Live" clId="Web-{14C2583E-88CF-4126-976B-E6D95E96C96D}" dt="2018-12-20T07:58:22.787" v="2233" actId="14100"/>
          <ac:picMkLst>
            <pc:docMk/>
            <pc:sldMk cId="1424848764" sldId="261"/>
            <ac:picMk id="4" creationId="{93238E29-791B-4D28-B85C-C061699AE7F2}"/>
          </ac:picMkLst>
        </pc:picChg>
        <pc:picChg chg="add del mod">
          <ac:chgData name="Anusha Swaminathan" userId="dbe3c6b16ad0635b" providerId="Windows Live" clId="Web-{14C2583E-88CF-4126-976B-E6D95E96C96D}" dt="2018-12-20T07:57:59.303" v="2232"/>
          <ac:picMkLst>
            <pc:docMk/>
            <pc:sldMk cId="1424848764" sldId="261"/>
            <ac:picMk id="6" creationId="{EB2D64DD-254A-4EDD-B64C-013A86DA2672}"/>
          </ac:picMkLst>
        </pc:picChg>
      </pc:sldChg>
      <pc:sldChg chg="modSp new">
        <pc:chgData name="Anusha Swaminathan" userId="dbe3c6b16ad0635b" providerId="Windows Live" clId="Web-{14C2583E-88CF-4126-976B-E6D95E96C96D}" dt="2018-12-20T05:29:42.734" v="229" actId="20577"/>
        <pc:sldMkLst>
          <pc:docMk/>
          <pc:sldMk cId="1626380786" sldId="262"/>
        </pc:sldMkLst>
        <pc:spChg chg="mod">
          <ac:chgData name="Anusha Swaminathan" userId="dbe3c6b16ad0635b" providerId="Windows Live" clId="Web-{14C2583E-88CF-4126-976B-E6D95E96C96D}" dt="2018-12-20T05:29:42.734" v="229" actId="20577"/>
          <ac:spMkLst>
            <pc:docMk/>
            <pc:sldMk cId="1626380786" sldId="262"/>
            <ac:spMk id="2" creationId="{75904D0D-0885-4014-99F1-928639087E27}"/>
          </ac:spMkLst>
        </pc:spChg>
      </pc:sldChg>
      <pc:sldChg chg="addSp modSp new mod setBg addAnim modAnim">
        <pc:chgData name="Anusha Swaminathan" userId="dbe3c6b16ad0635b" providerId="Windows Live" clId="Web-{14C2583E-88CF-4126-976B-E6D95E96C96D}" dt="2018-12-20T08:25:13.085" v="2686"/>
        <pc:sldMkLst>
          <pc:docMk/>
          <pc:sldMk cId="435964373" sldId="263"/>
        </pc:sldMkLst>
        <pc:spChg chg="mod">
          <ac:chgData name="Anusha Swaminathan" userId="dbe3c6b16ad0635b" providerId="Windows Live" clId="Web-{14C2583E-88CF-4126-976B-E6D95E96C96D}" dt="2018-12-20T05:32:18.453" v="310"/>
          <ac:spMkLst>
            <pc:docMk/>
            <pc:sldMk cId="435964373" sldId="263"/>
            <ac:spMk id="2" creationId="{015329C5-4CD3-4C2E-96F3-259E7D6E2581}"/>
          </ac:spMkLst>
        </pc:spChg>
        <pc:spChg chg="mod">
          <ac:chgData name="Anusha Swaminathan" userId="dbe3c6b16ad0635b" providerId="Windows Live" clId="Web-{14C2583E-88CF-4126-976B-E6D95E96C96D}" dt="2018-12-20T08:00:06.147" v="2293" actId="20577"/>
          <ac:spMkLst>
            <pc:docMk/>
            <pc:sldMk cId="435964373" sldId="263"/>
            <ac:spMk id="3" creationId="{B9A12DDF-4A19-4B5A-8ED5-E99BD94399DD}"/>
          </ac:spMkLst>
        </pc:spChg>
        <pc:picChg chg="add mod">
          <ac:chgData name="Anusha Swaminathan" userId="dbe3c6b16ad0635b" providerId="Windows Live" clId="Web-{14C2583E-88CF-4126-976B-E6D95E96C96D}" dt="2018-12-20T05:32:18.453" v="310"/>
          <ac:picMkLst>
            <pc:docMk/>
            <pc:sldMk cId="435964373" sldId="263"/>
            <ac:picMk id="4" creationId="{3B86000D-51EB-4CF0-97B7-E438D232A300}"/>
          </ac:picMkLst>
        </pc:picChg>
      </pc:sldChg>
      <pc:sldChg chg="addSp modSp new ord addAnim modAnim">
        <pc:chgData name="Anusha Swaminathan" userId="dbe3c6b16ad0635b" providerId="Windows Live" clId="Web-{14C2583E-88CF-4126-976B-E6D95E96C96D}" dt="2018-12-20T08:27:49.179" v="2691"/>
        <pc:sldMkLst>
          <pc:docMk/>
          <pc:sldMk cId="354514676" sldId="264"/>
        </pc:sldMkLst>
        <pc:spChg chg="mod">
          <ac:chgData name="Anusha Swaminathan" userId="dbe3c6b16ad0635b" providerId="Windows Live" clId="Web-{14C2583E-88CF-4126-976B-E6D95E96C96D}" dt="2018-12-20T08:03:33.147" v="2370" actId="20577"/>
          <ac:spMkLst>
            <pc:docMk/>
            <pc:sldMk cId="354514676" sldId="264"/>
            <ac:spMk id="3" creationId="{177DD76D-F4BD-47FE-8A5D-44B60F02533D}"/>
          </ac:spMkLst>
        </pc:spChg>
        <pc:spChg chg="add mod">
          <ac:chgData name="Anusha Swaminathan" userId="dbe3c6b16ad0635b" providerId="Windows Live" clId="Web-{14C2583E-88CF-4126-976B-E6D95E96C96D}" dt="2018-12-20T08:05:08.975" v="2395" actId="14100"/>
          <ac:spMkLst>
            <pc:docMk/>
            <pc:sldMk cId="354514676" sldId="264"/>
            <ac:spMk id="7" creationId="{EE301B30-B5FA-472A-AD22-E0A5617E6F48}"/>
          </ac:spMkLst>
        </pc:spChg>
        <pc:picChg chg="add mod">
          <ac:chgData name="Anusha Swaminathan" userId="dbe3c6b16ad0635b" providerId="Windows Live" clId="Web-{14C2583E-88CF-4126-976B-E6D95E96C96D}" dt="2018-12-20T08:05:12.506" v="2396" actId="1076"/>
          <ac:picMkLst>
            <pc:docMk/>
            <pc:sldMk cId="354514676" sldId="264"/>
            <ac:picMk id="4" creationId="{AB28C64A-2764-4E23-AD74-8381F4D83844}"/>
          </ac:picMkLst>
        </pc:picChg>
      </pc:sldChg>
      <pc:sldChg chg="modSp new">
        <pc:chgData name="Anusha Swaminathan" userId="dbe3c6b16ad0635b" providerId="Windows Live" clId="Web-{14C2583E-88CF-4126-976B-E6D95E96C96D}" dt="2018-12-20T08:04:24.178" v="2380" actId="20577"/>
        <pc:sldMkLst>
          <pc:docMk/>
          <pc:sldMk cId="1947308001" sldId="265"/>
        </pc:sldMkLst>
        <pc:spChg chg="mod">
          <ac:chgData name="Anusha Swaminathan" userId="dbe3c6b16ad0635b" providerId="Windows Live" clId="Web-{14C2583E-88CF-4126-976B-E6D95E96C96D}" dt="2018-12-20T08:04:24.178" v="2380" actId="20577"/>
          <ac:spMkLst>
            <pc:docMk/>
            <pc:sldMk cId="1947308001" sldId="265"/>
            <ac:spMk id="3" creationId="{C53F0BAC-1360-4978-8410-EEDF1036660F}"/>
          </ac:spMkLst>
        </pc:spChg>
      </pc:sldChg>
      <pc:sldChg chg="modSp new">
        <pc:chgData name="Anusha Swaminathan" userId="dbe3c6b16ad0635b" providerId="Windows Live" clId="Web-{14C2583E-88CF-4126-976B-E6D95E96C96D}" dt="2018-12-20T08:04:46.069" v="2387" actId="20577"/>
        <pc:sldMkLst>
          <pc:docMk/>
          <pc:sldMk cId="925542340" sldId="266"/>
        </pc:sldMkLst>
        <pc:spChg chg="mod">
          <ac:chgData name="Anusha Swaminathan" userId="dbe3c6b16ad0635b" providerId="Windows Live" clId="Web-{14C2583E-88CF-4126-976B-E6D95E96C96D}" dt="2018-12-20T08:04:46.069" v="2387" actId="20577"/>
          <ac:spMkLst>
            <pc:docMk/>
            <pc:sldMk cId="925542340" sldId="266"/>
            <ac:spMk id="3" creationId="{A1CB8753-0555-4B60-84D8-C6797AB0E144}"/>
          </ac:spMkLst>
        </pc:spChg>
      </pc:sldChg>
      <pc:sldChg chg="addSp modSp new addAnim delAnim modAnim">
        <pc:chgData name="Anusha Swaminathan" userId="dbe3c6b16ad0635b" providerId="Windows Live" clId="Web-{14C2583E-88CF-4126-976B-E6D95E96C96D}" dt="2018-12-20T08:28:22.913" v="2704"/>
        <pc:sldMkLst>
          <pc:docMk/>
          <pc:sldMk cId="3288979153" sldId="267"/>
        </pc:sldMkLst>
        <pc:spChg chg="mod">
          <ac:chgData name="Anusha Swaminathan" userId="dbe3c6b16ad0635b" providerId="Windows Live" clId="Web-{14C2583E-88CF-4126-976B-E6D95E96C96D}" dt="2018-12-20T08:05:30.600" v="2397" actId="20577"/>
          <ac:spMkLst>
            <pc:docMk/>
            <pc:sldMk cId="3288979153" sldId="267"/>
            <ac:spMk id="2" creationId="{9714C070-85EA-467C-894D-DC666FB5F4AA}"/>
          </ac:spMkLst>
        </pc:spChg>
        <pc:spChg chg="mod">
          <ac:chgData name="Anusha Swaminathan" userId="dbe3c6b16ad0635b" providerId="Windows Live" clId="Web-{14C2583E-88CF-4126-976B-E6D95E96C96D}" dt="2018-12-20T08:28:15.304" v="2696" actId="20577"/>
          <ac:spMkLst>
            <pc:docMk/>
            <pc:sldMk cId="3288979153" sldId="267"/>
            <ac:spMk id="3" creationId="{EE1A1D42-B0C3-4957-86CE-750093BB4A07}"/>
          </ac:spMkLst>
        </pc:spChg>
        <pc:spChg chg="add mod">
          <ac:chgData name="Anusha Swaminathan" userId="dbe3c6b16ad0635b" providerId="Windows Live" clId="Web-{14C2583E-88CF-4126-976B-E6D95E96C96D}" dt="2018-12-20T08:06:52.959" v="2408" actId="14100"/>
          <ac:spMkLst>
            <pc:docMk/>
            <pc:sldMk cId="3288979153" sldId="267"/>
            <ac:spMk id="7" creationId="{17B889B7-3ECA-4B91-A54C-498DA0CE4C24}"/>
          </ac:spMkLst>
        </pc:spChg>
        <pc:picChg chg="add mod">
          <ac:chgData name="Anusha Swaminathan" userId="dbe3c6b16ad0635b" providerId="Windows Live" clId="Web-{14C2583E-88CF-4126-976B-E6D95E96C96D}" dt="2018-12-20T08:05:59.397" v="2404" actId="1076"/>
          <ac:picMkLst>
            <pc:docMk/>
            <pc:sldMk cId="3288979153" sldId="267"/>
            <ac:picMk id="4" creationId="{10CDCCDA-12E9-409E-841C-2B9F3F083548}"/>
          </ac:picMkLst>
        </pc:picChg>
      </pc:sldChg>
      <pc:sldChg chg="addSp modSp new addAnim modAnim">
        <pc:chgData name="Anusha Swaminathan" userId="dbe3c6b16ad0635b" providerId="Windows Live" clId="Web-{14C2583E-88CF-4126-976B-E6D95E96C96D}" dt="2018-12-20T08:28:29.663" v="2706"/>
        <pc:sldMkLst>
          <pc:docMk/>
          <pc:sldMk cId="3945939492" sldId="268"/>
        </pc:sldMkLst>
        <pc:spChg chg="mod">
          <ac:chgData name="Anusha Swaminathan" userId="dbe3c6b16ad0635b" providerId="Windows Live" clId="Web-{14C2583E-88CF-4126-976B-E6D95E96C96D}" dt="2018-12-20T08:08:39.209" v="2417" actId="20577"/>
          <ac:spMkLst>
            <pc:docMk/>
            <pc:sldMk cId="3945939492" sldId="268"/>
            <ac:spMk id="2" creationId="{BDA03F5A-B959-42BF-AFC0-557956EFE571}"/>
          </ac:spMkLst>
        </pc:spChg>
        <pc:spChg chg="mod">
          <ac:chgData name="Anusha Swaminathan" userId="dbe3c6b16ad0635b" providerId="Windows Live" clId="Web-{14C2583E-88CF-4126-976B-E6D95E96C96D}" dt="2018-12-20T08:09:00.008" v="2428" actId="20577"/>
          <ac:spMkLst>
            <pc:docMk/>
            <pc:sldMk cId="3945939492" sldId="268"/>
            <ac:spMk id="3" creationId="{44227BC1-B4AA-459E-AA95-FE41B4BC65AD}"/>
          </ac:spMkLst>
        </pc:spChg>
        <pc:spChg chg="add mod">
          <ac:chgData name="Anusha Swaminathan" userId="dbe3c6b16ad0635b" providerId="Windows Live" clId="Web-{14C2583E-88CF-4126-976B-E6D95E96C96D}" dt="2018-12-20T08:09:17.553" v="2433" actId="1076"/>
          <ac:spMkLst>
            <pc:docMk/>
            <pc:sldMk cId="3945939492" sldId="268"/>
            <ac:spMk id="7" creationId="{783E0FD5-0E75-45C2-B5C6-F0B1CFEE2AF3}"/>
          </ac:spMkLst>
        </pc:spChg>
        <pc:picChg chg="add mod">
          <ac:chgData name="Anusha Swaminathan" userId="dbe3c6b16ad0635b" providerId="Windows Live" clId="Web-{14C2583E-88CF-4126-976B-E6D95E96C96D}" dt="2018-12-20T08:09:05.037" v="2431" actId="14100"/>
          <ac:picMkLst>
            <pc:docMk/>
            <pc:sldMk cId="3945939492" sldId="268"/>
            <ac:picMk id="4" creationId="{1EC3C905-F99C-4D80-97F7-D3759E9BE75D}"/>
          </ac:picMkLst>
        </pc:picChg>
      </pc:sldChg>
      <pc:sldChg chg="addSp modSp new addAnim modAnim">
        <pc:chgData name="Anusha Swaminathan" userId="dbe3c6b16ad0635b" providerId="Windows Live" clId="Web-{14C2583E-88CF-4126-976B-E6D95E96C96D}" dt="2018-12-20T08:28:45.366" v="2708"/>
        <pc:sldMkLst>
          <pc:docMk/>
          <pc:sldMk cId="1206881289" sldId="269"/>
        </pc:sldMkLst>
        <pc:spChg chg="mod">
          <ac:chgData name="Anusha Swaminathan" userId="dbe3c6b16ad0635b" providerId="Windows Live" clId="Web-{14C2583E-88CF-4126-976B-E6D95E96C96D}" dt="2018-12-20T08:09:39.162" v="2435" actId="20577"/>
          <ac:spMkLst>
            <pc:docMk/>
            <pc:sldMk cId="1206881289" sldId="269"/>
            <ac:spMk id="2" creationId="{5AB69B0C-03D7-46FD-82BE-F3E6F25AA81F}"/>
          </ac:spMkLst>
        </pc:spChg>
        <pc:spChg chg="mod">
          <ac:chgData name="Anusha Swaminathan" userId="dbe3c6b16ad0635b" providerId="Windows Live" clId="Web-{14C2583E-88CF-4126-976B-E6D95E96C96D}" dt="2018-12-20T08:11:55.459" v="2540" actId="20577"/>
          <ac:spMkLst>
            <pc:docMk/>
            <pc:sldMk cId="1206881289" sldId="269"/>
            <ac:spMk id="3" creationId="{F4433EC7-2C38-468D-AA97-3FB83A926019}"/>
          </ac:spMkLst>
        </pc:spChg>
        <pc:spChg chg="add mod">
          <ac:chgData name="Anusha Swaminathan" userId="dbe3c6b16ad0635b" providerId="Windows Live" clId="Web-{14C2583E-88CF-4126-976B-E6D95E96C96D}" dt="2018-12-20T08:10:07.444" v="2445" actId="1076"/>
          <ac:spMkLst>
            <pc:docMk/>
            <pc:sldMk cId="1206881289" sldId="269"/>
            <ac:spMk id="7" creationId="{D49481B9-BE0E-43A9-BAEB-B40318FBECC3}"/>
          </ac:spMkLst>
        </pc:spChg>
        <pc:picChg chg="add mod">
          <ac:chgData name="Anusha Swaminathan" userId="dbe3c6b16ad0635b" providerId="Windows Live" clId="Web-{14C2583E-88CF-4126-976B-E6D95E96C96D}" dt="2018-12-20T08:09:55.350" v="2442" actId="1076"/>
          <ac:picMkLst>
            <pc:docMk/>
            <pc:sldMk cId="1206881289" sldId="269"/>
            <ac:picMk id="4" creationId="{78AAB69B-B435-423A-899F-864FE1F29A14}"/>
          </ac:picMkLst>
        </pc:picChg>
      </pc:sldChg>
      <pc:sldChg chg="addSp modSp new">
        <pc:chgData name="Anusha Swaminathan" userId="dbe3c6b16ad0635b" providerId="Windows Live" clId="Web-{14C2583E-88CF-4126-976B-E6D95E96C96D}" dt="2018-12-20T08:13:41.413" v="2553" actId="1076"/>
        <pc:sldMkLst>
          <pc:docMk/>
          <pc:sldMk cId="897940729" sldId="270"/>
        </pc:sldMkLst>
        <pc:spChg chg="mod">
          <ac:chgData name="Anusha Swaminathan" userId="dbe3c6b16ad0635b" providerId="Windows Live" clId="Web-{14C2583E-88CF-4126-976B-E6D95E96C96D}" dt="2018-12-20T08:12:06.991" v="2544" actId="20577"/>
          <ac:spMkLst>
            <pc:docMk/>
            <pc:sldMk cId="897940729" sldId="270"/>
            <ac:spMk id="2" creationId="{68073238-AABC-444B-955D-702FAC465BFB}"/>
          </ac:spMkLst>
        </pc:spChg>
        <pc:spChg chg="mod">
          <ac:chgData name="Anusha Swaminathan" userId="dbe3c6b16ad0635b" providerId="Windows Live" clId="Web-{14C2583E-88CF-4126-976B-E6D95E96C96D}" dt="2018-12-20T06:30:01.424" v="1107" actId="20577"/>
          <ac:spMkLst>
            <pc:docMk/>
            <pc:sldMk cId="897940729" sldId="270"/>
            <ac:spMk id="3" creationId="{C829D7A2-68E6-440C-88B2-C08442BB5EB3}"/>
          </ac:spMkLst>
        </pc:spChg>
        <pc:spChg chg="add mod">
          <ac:chgData name="Anusha Swaminathan" userId="dbe3c6b16ad0635b" providerId="Windows Live" clId="Web-{14C2583E-88CF-4126-976B-E6D95E96C96D}" dt="2018-12-20T08:13:41.413" v="2553" actId="1076"/>
          <ac:spMkLst>
            <pc:docMk/>
            <pc:sldMk cId="897940729" sldId="270"/>
            <ac:spMk id="7" creationId="{6DB9A841-25CF-4049-84E0-5B2501541AD2}"/>
          </ac:spMkLst>
        </pc:spChg>
        <pc:picChg chg="add mod">
          <ac:chgData name="Anusha Swaminathan" userId="dbe3c6b16ad0635b" providerId="Windows Live" clId="Web-{14C2583E-88CF-4126-976B-E6D95E96C96D}" dt="2018-12-20T08:13:36.225" v="2551" actId="1076"/>
          <ac:picMkLst>
            <pc:docMk/>
            <pc:sldMk cId="897940729" sldId="270"/>
            <ac:picMk id="4" creationId="{4A204CE3-3B42-48E4-9802-6896C119E009}"/>
          </ac:picMkLst>
        </pc:picChg>
      </pc:sldChg>
      <pc:sldChg chg="addSp modSp new addAnim modAnim">
        <pc:chgData name="Anusha Swaminathan" userId="dbe3c6b16ad0635b" providerId="Windows Live" clId="Web-{14C2583E-88CF-4126-976B-E6D95E96C96D}" dt="2018-12-20T08:29:02.460" v="2712"/>
        <pc:sldMkLst>
          <pc:docMk/>
          <pc:sldMk cId="3333222844" sldId="271"/>
        </pc:sldMkLst>
        <pc:spChg chg="mod">
          <ac:chgData name="Anusha Swaminathan" userId="dbe3c6b16ad0635b" providerId="Windows Live" clId="Web-{14C2583E-88CF-4126-976B-E6D95E96C96D}" dt="2018-12-20T08:13:49.366" v="2554" actId="20577"/>
          <ac:spMkLst>
            <pc:docMk/>
            <pc:sldMk cId="3333222844" sldId="271"/>
            <ac:spMk id="2" creationId="{7C380282-A5EC-4FA5-920E-3B7EBA754B9F}"/>
          </ac:spMkLst>
        </pc:spChg>
        <pc:spChg chg="mod">
          <ac:chgData name="Anusha Swaminathan" userId="dbe3c6b16ad0635b" providerId="Windows Live" clId="Web-{14C2583E-88CF-4126-976B-E6D95E96C96D}" dt="2018-12-20T08:15:20.444" v="2579" actId="20577"/>
          <ac:spMkLst>
            <pc:docMk/>
            <pc:sldMk cId="3333222844" sldId="271"/>
            <ac:spMk id="3" creationId="{E3BEED31-43CE-4A79-971C-7AA05CBBB131}"/>
          </ac:spMkLst>
        </pc:spChg>
        <pc:spChg chg="add mod">
          <ac:chgData name="Anusha Swaminathan" userId="dbe3c6b16ad0635b" providerId="Windows Live" clId="Web-{14C2583E-88CF-4126-976B-E6D95E96C96D}" dt="2018-12-20T08:28:58.288" v="2710" actId="1076"/>
          <ac:spMkLst>
            <pc:docMk/>
            <pc:sldMk cId="3333222844" sldId="271"/>
            <ac:spMk id="7" creationId="{4B70DAD6-F425-4A83-9020-CB9FCBA899FE}"/>
          </ac:spMkLst>
        </pc:spChg>
        <pc:picChg chg="add mod">
          <ac:chgData name="Anusha Swaminathan" userId="dbe3c6b16ad0635b" providerId="Windows Live" clId="Web-{14C2583E-88CF-4126-976B-E6D95E96C96D}" dt="2018-12-20T08:28:54.257" v="2709" actId="14100"/>
          <ac:picMkLst>
            <pc:docMk/>
            <pc:sldMk cId="3333222844" sldId="271"/>
            <ac:picMk id="4" creationId="{6BDEA132-5EA4-427E-805D-7FE35B135828}"/>
          </ac:picMkLst>
        </pc:picChg>
      </pc:sldChg>
      <pc:sldChg chg="addSp delSp modSp new">
        <pc:chgData name="Anusha Swaminathan" userId="dbe3c6b16ad0635b" providerId="Windows Live" clId="Web-{14C2583E-88CF-4126-976B-E6D95E96C96D}" dt="2018-12-20T08:15:33.194" v="2586" actId="20577"/>
        <pc:sldMkLst>
          <pc:docMk/>
          <pc:sldMk cId="499815909" sldId="272"/>
        </pc:sldMkLst>
        <pc:spChg chg="mod">
          <ac:chgData name="Anusha Swaminathan" userId="dbe3c6b16ad0635b" providerId="Windows Live" clId="Web-{14C2583E-88CF-4126-976B-E6D95E96C96D}" dt="2018-12-20T08:15:33.194" v="2586" actId="20577"/>
          <ac:spMkLst>
            <pc:docMk/>
            <pc:sldMk cId="499815909" sldId="272"/>
            <ac:spMk id="2" creationId="{D1E08E20-0A3C-437A-A59F-298C9F0837A3}"/>
          </ac:spMkLst>
        </pc:spChg>
        <pc:spChg chg="del">
          <ac:chgData name="Anusha Swaminathan" userId="dbe3c6b16ad0635b" providerId="Windows Live" clId="Web-{14C2583E-88CF-4126-976B-E6D95E96C96D}" dt="2018-12-20T06:43:45.768" v="1183"/>
          <ac:spMkLst>
            <pc:docMk/>
            <pc:sldMk cId="499815909" sldId="272"/>
            <ac:spMk id="3" creationId="{5F81C50D-4C8A-4B5C-96E7-70F78742815D}"/>
          </ac:spMkLst>
        </pc:spChg>
        <pc:spChg chg="add mod">
          <ac:chgData name="Anusha Swaminathan" userId="dbe3c6b16ad0635b" providerId="Windows Live" clId="Web-{14C2583E-88CF-4126-976B-E6D95E96C96D}" dt="2018-12-20T06:44:40.878" v="1196" actId="14100"/>
          <ac:spMkLst>
            <pc:docMk/>
            <pc:sldMk cId="499815909" sldId="272"/>
            <ac:spMk id="6" creationId="{D6D2C931-4CB8-445F-A36D-0879B98A0CF8}"/>
          </ac:spMkLst>
        </pc:spChg>
        <pc:picChg chg="add mod ord">
          <ac:chgData name="Anusha Swaminathan" userId="dbe3c6b16ad0635b" providerId="Windows Live" clId="Web-{14C2583E-88CF-4126-976B-E6D95E96C96D}" dt="2018-12-20T06:44:03.550" v="1187" actId="14100"/>
          <ac:picMkLst>
            <pc:docMk/>
            <pc:sldMk cId="499815909" sldId="272"/>
            <ac:picMk id="4" creationId="{B885E249-376C-4339-BC8D-2B6C6BE1DCD0}"/>
          </ac:picMkLst>
        </pc:picChg>
      </pc:sldChg>
      <pc:sldChg chg="addSp delSp modSp new">
        <pc:chgData name="Anusha Swaminathan" userId="dbe3c6b16ad0635b" providerId="Windows Live" clId="Web-{14C2583E-88CF-4126-976B-E6D95E96C96D}" dt="2018-12-20T06:45:12.894" v="1198"/>
        <pc:sldMkLst>
          <pc:docMk/>
          <pc:sldMk cId="1679279086" sldId="273"/>
        </pc:sldMkLst>
        <pc:spChg chg="del">
          <ac:chgData name="Anusha Swaminathan" userId="dbe3c6b16ad0635b" providerId="Windows Live" clId="Web-{14C2583E-88CF-4126-976B-E6D95E96C96D}" dt="2018-12-20T06:45:12.894" v="1198"/>
          <ac:spMkLst>
            <pc:docMk/>
            <pc:sldMk cId="1679279086" sldId="273"/>
            <ac:spMk id="3" creationId="{3B3F851D-9893-40FB-BB83-65B3F85A0A04}"/>
          </ac:spMkLst>
        </pc:spChg>
        <pc:picChg chg="add mod ord">
          <ac:chgData name="Anusha Swaminathan" userId="dbe3c6b16ad0635b" providerId="Windows Live" clId="Web-{14C2583E-88CF-4126-976B-E6D95E96C96D}" dt="2018-12-20T06:45:12.894" v="1198"/>
          <ac:picMkLst>
            <pc:docMk/>
            <pc:sldMk cId="1679279086" sldId="273"/>
            <ac:picMk id="4" creationId="{7C9620A0-BBB3-4740-897D-ADAFA87CEEC7}"/>
          </ac:picMkLst>
        </pc:picChg>
      </pc:sldChg>
      <pc:sldChg chg="addSp modSp new addAnim modAnim">
        <pc:chgData name="Anusha Swaminathan" userId="dbe3c6b16ad0635b" providerId="Windows Live" clId="Web-{14C2583E-88CF-4126-976B-E6D95E96C96D}" dt="2018-12-20T08:29:17.007" v="2714"/>
        <pc:sldMkLst>
          <pc:docMk/>
          <pc:sldMk cId="2209303130" sldId="274"/>
        </pc:sldMkLst>
        <pc:spChg chg="mod">
          <ac:chgData name="Anusha Swaminathan" userId="dbe3c6b16ad0635b" providerId="Windows Live" clId="Web-{14C2583E-88CF-4126-976B-E6D95E96C96D}" dt="2018-12-20T08:16:12.288" v="2597" actId="20577"/>
          <ac:spMkLst>
            <pc:docMk/>
            <pc:sldMk cId="2209303130" sldId="274"/>
            <ac:spMk id="3" creationId="{F64F28A6-A934-454C-B533-BAC62A7DE68F}"/>
          </ac:spMkLst>
        </pc:spChg>
        <pc:spChg chg="add mod">
          <ac:chgData name="Anusha Swaminathan" userId="dbe3c6b16ad0635b" providerId="Windows Live" clId="Web-{14C2583E-88CF-4126-976B-E6D95E96C96D}" dt="2018-12-20T08:16:03.303" v="2594" actId="1076"/>
          <ac:spMkLst>
            <pc:docMk/>
            <pc:sldMk cId="2209303130" sldId="274"/>
            <ac:spMk id="7" creationId="{9A1FE5B8-8049-4E21-A635-C65D8A16032E}"/>
          </ac:spMkLst>
        </pc:spChg>
        <pc:picChg chg="add mod">
          <ac:chgData name="Anusha Swaminathan" userId="dbe3c6b16ad0635b" providerId="Windows Live" clId="Web-{14C2583E-88CF-4126-976B-E6D95E96C96D}" dt="2018-12-20T06:59:12.613" v="1458" actId="1076"/>
          <ac:picMkLst>
            <pc:docMk/>
            <pc:sldMk cId="2209303130" sldId="274"/>
            <ac:picMk id="4" creationId="{F25B8D53-18DB-41A7-B050-49FB0315C290}"/>
          </ac:picMkLst>
        </pc:picChg>
      </pc:sldChg>
      <pc:sldChg chg="addSp modSp new">
        <pc:chgData name="Anusha Swaminathan" userId="dbe3c6b16ad0635b" providerId="Windows Live" clId="Web-{14C2583E-88CF-4126-976B-E6D95E96C96D}" dt="2018-12-20T08:16:31.413" v="2602" actId="14100"/>
        <pc:sldMkLst>
          <pc:docMk/>
          <pc:sldMk cId="2000199981" sldId="275"/>
        </pc:sldMkLst>
        <pc:spChg chg="mod">
          <ac:chgData name="Anusha Swaminathan" userId="dbe3c6b16ad0635b" providerId="Windows Live" clId="Web-{14C2583E-88CF-4126-976B-E6D95E96C96D}" dt="2018-12-20T07:05:06.082" v="1548" actId="20577"/>
          <ac:spMkLst>
            <pc:docMk/>
            <pc:sldMk cId="2000199981" sldId="275"/>
            <ac:spMk id="3" creationId="{308A0EF9-6837-4093-A37B-F10D6BD8A0E0}"/>
          </ac:spMkLst>
        </pc:spChg>
        <pc:spChg chg="add mod">
          <ac:chgData name="Anusha Swaminathan" userId="dbe3c6b16ad0635b" providerId="Windows Live" clId="Web-{14C2583E-88CF-4126-976B-E6D95E96C96D}" dt="2018-12-20T08:16:31.413" v="2602" actId="14100"/>
          <ac:spMkLst>
            <pc:docMk/>
            <pc:sldMk cId="2000199981" sldId="275"/>
            <ac:spMk id="7" creationId="{411D5E71-02CF-40CB-AB4E-2985CAAC125F}"/>
          </ac:spMkLst>
        </pc:spChg>
        <pc:picChg chg="add mod">
          <ac:chgData name="Anusha Swaminathan" userId="dbe3c6b16ad0635b" providerId="Windows Live" clId="Web-{14C2583E-88CF-4126-976B-E6D95E96C96D}" dt="2018-12-20T07:05:10.566" v="1553" actId="1076"/>
          <ac:picMkLst>
            <pc:docMk/>
            <pc:sldMk cId="2000199981" sldId="275"/>
            <ac:picMk id="4" creationId="{8030F589-EDCB-4606-ADFA-7D21CE5E6A1F}"/>
          </ac:picMkLst>
        </pc:picChg>
      </pc:sldChg>
      <pc:sldChg chg="addSp delSp modSp new addAnim modAnim">
        <pc:chgData name="Anusha Swaminathan" userId="dbe3c6b16ad0635b" providerId="Windows Live" clId="Web-{14C2583E-88CF-4126-976B-E6D95E96C96D}" dt="2018-12-20T08:29:48.663" v="2716"/>
        <pc:sldMkLst>
          <pc:docMk/>
          <pc:sldMk cId="2659709204" sldId="276"/>
        </pc:sldMkLst>
        <pc:spChg chg="del">
          <ac:chgData name="Anusha Swaminathan" userId="dbe3c6b16ad0635b" providerId="Windows Live" clId="Web-{14C2583E-88CF-4126-976B-E6D95E96C96D}" dt="2018-12-20T07:02:42.800" v="1478"/>
          <ac:spMkLst>
            <pc:docMk/>
            <pc:sldMk cId="2659709204" sldId="276"/>
            <ac:spMk id="3" creationId="{7B519A98-FAE9-4869-BE74-15C85B33BC22}"/>
          </ac:spMkLst>
        </pc:spChg>
        <pc:spChg chg="add mod">
          <ac:chgData name="Anusha Swaminathan" userId="dbe3c6b16ad0635b" providerId="Windows Live" clId="Web-{14C2583E-88CF-4126-976B-E6D95E96C96D}" dt="2018-12-20T07:04:49.222" v="1537" actId="20577"/>
          <ac:spMkLst>
            <pc:docMk/>
            <pc:sldMk cId="2659709204" sldId="276"/>
            <ac:spMk id="7" creationId="{90728889-2318-4CB7-8987-2552D2F29C05}"/>
          </ac:spMkLst>
        </pc:spChg>
        <pc:spChg chg="add mod">
          <ac:chgData name="Anusha Swaminathan" userId="dbe3c6b16ad0635b" providerId="Windows Live" clId="Web-{14C2583E-88CF-4126-976B-E6D95E96C96D}" dt="2018-12-20T08:16:50.241" v="2608" actId="14100"/>
          <ac:spMkLst>
            <pc:docMk/>
            <pc:sldMk cId="2659709204" sldId="276"/>
            <ac:spMk id="11" creationId="{364E95AB-BA94-4472-8D41-375E6ABEB462}"/>
          </ac:spMkLst>
        </pc:spChg>
        <pc:picChg chg="add del mod ord">
          <ac:chgData name="Anusha Swaminathan" userId="dbe3c6b16ad0635b" providerId="Windows Live" clId="Web-{14C2583E-88CF-4126-976B-E6D95E96C96D}" dt="2018-12-20T07:02:50.535" v="1481"/>
          <ac:picMkLst>
            <pc:docMk/>
            <pc:sldMk cId="2659709204" sldId="276"/>
            <ac:picMk id="4" creationId="{1ABAFB3E-EE37-48DF-929C-B2CD1A1610DB}"/>
          </ac:picMkLst>
        </pc:picChg>
        <pc:picChg chg="add mod">
          <ac:chgData name="Anusha Swaminathan" userId="dbe3c6b16ad0635b" providerId="Windows Live" clId="Web-{14C2583E-88CF-4126-976B-E6D95E96C96D}" dt="2018-12-20T07:04:37.176" v="1534" actId="1076"/>
          <ac:picMkLst>
            <pc:docMk/>
            <pc:sldMk cId="2659709204" sldId="276"/>
            <ac:picMk id="8" creationId="{5419BED6-225C-4042-AF58-8A251D46B698}"/>
          </ac:picMkLst>
        </pc:picChg>
      </pc:sldChg>
      <pc:sldChg chg="addSp modSp new addAnim modAnim">
        <pc:chgData name="Anusha Swaminathan" userId="dbe3c6b16ad0635b" providerId="Windows Live" clId="Web-{14C2583E-88CF-4126-976B-E6D95E96C96D}" dt="2018-12-20T08:29:56.116" v="2718"/>
        <pc:sldMkLst>
          <pc:docMk/>
          <pc:sldMk cId="868025184" sldId="277"/>
        </pc:sldMkLst>
        <pc:spChg chg="mod">
          <ac:chgData name="Anusha Swaminathan" userId="dbe3c6b16ad0635b" providerId="Windows Live" clId="Web-{14C2583E-88CF-4126-976B-E6D95E96C96D}" dt="2018-12-20T07:14:40.035" v="1628" actId="20577"/>
          <ac:spMkLst>
            <pc:docMk/>
            <pc:sldMk cId="868025184" sldId="277"/>
            <ac:spMk id="3" creationId="{C02DB745-8965-48F6-8852-7219CDE56DA5}"/>
          </ac:spMkLst>
        </pc:spChg>
        <pc:spChg chg="add mod">
          <ac:chgData name="Anusha Swaminathan" userId="dbe3c6b16ad0635b" providerId="Windows Live" clId="Web-{14C2583E-88CF-4126-976B-E6D95E96C96D}" dt="2018-12-20T08:17:21.757" v="2617" actId="1076"/>
          <ac:spMkLst>
            <pc:docMk/>
            <pc:sldMk cId="868025184" sldId="277"/>
            <ac:spMk id="7" creationId="{35AC45FD-9B6A-4344-BACB-C52934A6AA28}"/>
          </ac:spMkLst>
        </pc:spChg>
        <pc:picChg chg="add mod">
          <ac:chgData name="Anusha Swaminathan" userId="dbe3c6b16ad0635b" providerId="Windows Live" clId="Web-{14C2583E-88CF-4126-976B-E6D95E96C96D}" dt="2018-12-20T07:14:43.613" v="1631" actId="14100"/>
          <ac:picMkLst>
            <pc:docMk/>
            <pc:sldMk cId="868025184" sldId="277"/>
            <ac:picMk id="4" creationId="{E0AC5552-F3A6-48D2-89CA-A82356BF0ABF}"/>
          </ac:picMkLst>
        </pc:picChg>
      </pc:sldChg>
      <pc:sldChg chg="addSp modSp new addAnim modAnim">
        <pc:chgData name="Anusha Swaminathan" userId="dbe3c6b16ad0635b" providerId="Windows Live" clId="Web-{14C2583E-88CF-4126-976B-E6D95E96C96D}" dt="2018-12-20T08:29:57.710" v="2720"/>
        <pc:sldMkLst>
          <pc:docMk/>
          <pc:sldMk cId="102751822" sldId="278"/>
        </pc:sldMkLst>
        <pc:spChg chg="mod">
          <ac:chgData name="Anusha Swaminathan" userId="dbe3c6b16ad0635b" providerId="Windows Live" clId="Web-{14C2583E-88CF-4126-976B-E6D95E96C96D}" dt="2018-12-20T07:18:22.879" v="1757" actId="20577"/>
          <ac:spMkLst>
            <pc:docMk/>
            <pc:sldMk cId="102751822" sldId="278"/>
            <ac:spMk id="2" creationId="{A96A65F6-DF5F-4F06-96E1-9DC1D60D68E3}"/>
          </ac:spMkLst>
        </pc:spChg>
        <pc:spChg chg="mod">
          <ac:chgData name="Anusha Swaminathan" userId="dbe3c6b16ad0635b" providerId="Windows Live" clId="Web-{14C2583E-88CF-4126-976B-E6D95E96C96D}" dt="2018-12-20T08:17:44.678" v="2620" actId="20577"/>
          <ac:spMkLst>
            <pc:docMk/>
            <pc:sldMk cId="102751822" sldId="278"/>
            <ac:spMk id="3" creationId="{55E9A832-B8AC-4336-9A0F-D39674181ACB}"/>
          </ac:spMkLst>
        </pc:spChg>
        <pc:spChg chg="add mod">
          <ac:chgData name="Anusha Swaminathan" userId="dbe3c6b16ad0635b" providerId="Windows Live" clId="Web-{14C2583E-88CF-4126-976B-E6D95E96C96D}" dt="2018-12-20T08:17:55.413" v="2625" actId="14100"/>
          <ac:spMkLst>
            <pc:docMk/>
            <pc:sldMk cId="102751822" sldId="278"/>
            <ac:spMk id="7" creationId="{B499D9B0-8505-4F96-A1DD-1FB7C15F88E2}"/>
          </ac:spMkLst>
        </pc:spChg>
        <pc:picChg chg="add mod">
          <ac:chgData name="Anusha Swaminathan" userId="dbe3c6b16ad0635b" providerId="Windows Live" clId="Web-{14C2583E-88CF-4126-976B-E6D95E96C96D}" dt="2018-12-20T08:17:57.977" v="2626" actId="1076"/>
          <ac:picMkLst>
            <pc:docMk/>
            <pc:sldMk cId="102751822" sldId="278"/>
            <ac:picMk id="4" creationId="{047AFDD0-1A8B-48BD-BE3C-CDEA1B8346DA}"/>
          </ac:picMkLst>
        </pc:picChg>
      </pc:sldChg>
      <pc:sldChg chg="addSp modSp new ord addAnim modAnim">
        <pc:chgData name="Anusha Swaminathan" userId="dbe3c6b16ad0635b" providerId="Windows Live" clId="Web-{14C2583E-88CF-4126-976B-E6D95E96C96D}" dt="2018-12-20T08:30:08.007" v="2722"/>
        <pc:sldMkLst>
          <pc:docMk/>
          <pc:sldMk cId="1554595437" sldId="279"/>
        </pc:sldMkLst>
        <pc:spChg chg="mod">
          <ac:chgData name="Anusha Swaminathan" userId="dbe3c6b16ad0635b" providerId="Windows Live" clId="Web-{14C2583E-88CF-4126-976B-E6D95E96C96D}" dt="2018-12-20T07:22:48.458" v="1868" actId="20577"/>
          <ac:spMkLst>
            <pc:docMk/>
            <pc:sldMk cId="1554595437" sldId="279"/>
            <ac:spMk id="3" creationId="{C3861070-801E-4C3B-B3EC-35E88C6FE417}"/>
          </ac:spMkLst>
        </pc:spChg>
        <pc:spChg chg="add mod">
          <ac:chgData name="Anusha Swaminathan" userId="dbe3c6b16ad0635b" providerId="Windows Live" clId="Web-{14C2583E-88CF-4126-976B-E6D95E96C96D}" dt="2018-12-20T08:18:21.507" v="2631" actId="1076"/>
          <ac:spMkLst>
            <pc:docMk/>
            <pc:sldMk cId="1554595437" sldId="279"/>
            <ac:spMk id="9" creationId="{B87361B2-E6C8-4B7B-BF35-7220451BBDF8}"/>
          </ac:spMkLst>
        </pc:spChg>
        <pc:picChg chg="add mod">
          <ac:chgData name="Anusha Swaminathan" userId="dbe3c6b16ad0635b" providerId="Windows Live" clId="Web-{14C2583E-88CF-4126-976B-E6D95E96C96D}" dt="2018-12-20T08:18:07.288" v="2627" actId="14100"/>
          <ac:picMkLst>
            <pc:docMk/>
            <pc:sldMk cId="1554595437" sldId="279"/>
            <ac:picMk id="4" creationId="{ABACBA82-C8BA-4753-AD40-171FC2327DDE}"/>
          </ac:picMkLst>
        </pc:picChg>
        <pc:picChg chg="add mod">
          <ac:chgData name="Anusha Swaminathan" userId="dbe3c6b16ad0635b" providerId="Windows Live" clId="Web-{14C2583E-88CF-4126-976B-E6D95E96C96D}" dt="2018-12-20T07:23:20.911" v="1876" actId="1076"/>
          <ac:picMkLst>
            <pc:docMk/>
            <pc:sldMk cId="1554595437" sldId="279"/>
            <ac:picMk id="6" creationId="{F5690649-F502-4EE8-9246-69B8FAD30266}"/>
          </ac:picMkLst>
        </pc:picChg>
      </pc:sldChg>
      <pc:sldChg chg="addSp delSp modSp new ord">
        <pc:chgData name="Anusha Swaminathan" userId="dbe3c6b16ad0635b" providerId="Windows Live" clId="Web-{14C2583E-88CF-4126-976B-E6D95E96C96D}" dt="2018-12-20T08:18:48.116" v="2638" actId="14100"/>
        <pc:sldMkLst>
          <pc:docMk/>
          <pc:sldMk cId="4010882807" sldId="280"/>
        </pc:sldMkLst>
        <pc:spChg chg="add del mod">
          <ac:chgData name="Anusha Swaminathan" userId="dbe3c6b16ad0635b" providerId="Windows Live" clId="Web-{14C2583E-88CF-4126-976B-E6D95E96C96D}" dt="2018-12-20T07:26:03.270" v="1917" actId="20577"/>
          <ac:spMkLst>
            <pc:docMk/>
            <pc:sldMk cId="4010882807" sldId="280"/>
            <ac:spMk id="3" creationId="{6A1EFB2A-7A01-4C36-B685-26EC7708988E}"/>
          </ac:spMkLst>
        </pc:spChg>
        <pc:spChg chg="add mod">
          <ac:chgData name="Anusha Swaminathan" userId="dbe3c6b16ad0635b" providerId="Windows Live" clId="Web-{14C2583E-88CF-4126-976B-E6D95E96C96D}" dt="2018-12-20T08:18:48.116" v="2638" actId="14100"/>
          <ac:spMkLst>
            <pc:docMk/>
            <pc:sldMk cId="4010882807" sldId="280"/>
            <ac:spMk id="9" creationId="{A3979E93-4F7D-41AD-A617-343A7F282D25}"/>
          </ac:spMkLst>
        </pc:spChg>
        <pc:picChg chg="add del mod ord">
          <ac:chgData name="Anusha Swaminathan" userId="dbe3c6b16ad0635b" providerId="Windows Live" clId="Web-{14C2583E-88CF-4126-976B-E6D95E96C96D}" dt="2018-12-20T07:24:36.754" v="1879"/>
          <ac:picMkLst>
            <pc:docMk/>
            <pc:sldMk cId="4010882807" sldId="280"/>
            <ac:picMk id="4" creationId="{181C80C6-E2F2-4B33-9E0B-2E3BA667977F}"/>
          </ac:picMkLst>
        </pc:picChg>
        <pc:picChg chg="add mod">
          <ac:chgData name="Anusha Swaminathan" userId="dbe3c6b16ad0635b" providerId="Windows Live" clId="Web-{14C2583E-88CF-4126-976B-E6D95E96C96D}" dt="2018-12-20T07:26:04.755" v="1920" actId="1076"/>
          <ac:picMkLst>
            <pc:docMk/>
            <pc:sldMk cId="4010882807" sldId="280"/>
            <ac:picMk id="6" creationId="{FE6DA6C7-140D-4F22-959B-91A1948BFE7D}"/>
          </ac:picMkLst>
        </pc:picChg>
      </pc:sldChg>
      <pc:sldChg chg="addSp delSp modSp new ord addAnim modAnim">
        <pc:chgData name="Anusha Swaminathan" userId="dbe3c6b16ad0635b" providerId="Windows Live" clId="Web-{14C2583E-88CF-4126-976B-E6D95E96C96D}" dt="2018-12-20T08:30:16.866" v="2724"/>
        <pc:sldMkLst>
          <pc:docMk/>
          <pc:sldMk cId="687320319" sldId="281"/>
        </pc:sldMkLst>
        <pc:spChg chg="del">
          <ac:chgData name="Anusha Swaminathan" userId="dbe3c6b16ad0635b" providerId="Windows Live" clId="Web-{14C2583E-88CF-4126-976B-E6D95E96C96D}" dt="2018-12-20T07:28:50.364" v="1922"/>
          <ac:spMkLst>
            <pc:docMk/>
            <pc:sldMk cId="687320319" sldId="281"/>
            <ac:spMk id="3" creationId="{47916D3B-38FD-4421-AD47-A753172B86C0}"/>
          </ac:spMkLst>
        </pc:spChg>
        <pc:spChg chg="add mod">
          <ac:chgData name="Anusha Swaminathan" userId="dbe3c6b16ad0635b" providerId="Windows Live" clId="Web-{14C2583E-88CF-4126-976B-E6D95E96C96D}" dt="2018-12-20T07:32:04.849" v="1964" actId="20577"/>
          <ac:spMkLst>
            <pc:docMk/>
            <pc:sldMk cId="687320319" sldId="281"/>
            <ac:spMk id="7" creationId="{26E68C52-CEB0-4E55-BF8D-C23CAE9540F2}"/>
          </ac:spMkLst>
        </pc:spChg>
        <pc:spChg chg="add mod">
          <ac:chgData name="Anusha Swaminathan" userId="dbe3c6b16ad0635b" providerId="Windows Live" clId="Web-{14C2583E-88CF-4126-976B-E6D95E96C96D}" dt="2018-12-20T08:19:12.741" v="2644" actId="14100"/>
          <ac:spMkLst>
            <pc:docMk/>
            <pc:sldMk cId="687320319" sldId="281"/>
            <ac:spMk id="13" creationId="{FFBC4144-7A79-4801-A4EF-34EF66BDE444}"/>
          </ac:spMkLst>
        </pc:spChg>
        <pc:picChg chg="add del mod ord">
          <ac:chgData name="Anusha Swaminathan" userId="dbe3c6b16ad0635b" providerId="Windows Live" clId="Web-{14C2583E-88CF-4126-976B-E6D95E96C96D}" dt="2018-12-20T07:29:31.020" v="1927"/>
          <ac:picMkLst>
            <pc:docMk/>
            <pc:sldMk cId="687320319" sldId="281"/>
            <ac:picMk id="4" creationId="{1885BA09-1628-4770-9E61-EEE642B82AE5}"/>
          </ac:picMkLst>
        </pc:picChg>
        <pc:picChg chg="add mod">
          <ac:chgData name="Anusha Swaminathan" userId="dbe3c6b16ad0635b" providerId="Windows Live" clId="Web-{14C2583E-88CF-4126-976B-E6D95E96C96D}" dt="2018-12-20T07:31:39.239" v="1958" actId="14100"/>
          <ac:picMkLst>
            <pc:docMk/>
            <pc:sldMk cId="687320319" sldId="281"/>
            <ac:picMk id="8" creationId="{097B51D8-C49D-41CA-8CED-DDC798BDA390}"/>
          </ac:picMkLst>
        </pc:picChg>
        <pc:picChg chg="add mod">
          <ac:chgData name="Anusha Swaminathan" userId="dbe3c6b16ad0635b" providerId="Windows Live" clId="Web-{14C2583E-88CF-4126-976B-E6D95E96C96D}" dt="2018-12-20T08:19:04.460" v="2641" actId="1076"/>
          <ac:picMkLst>
            <pc:docMk/>
            <pc:sldMk cId="687320319" sldId="281"/>
            <ac:picMk id="10" creationId="{9D827C5F-91DC-46EC-A627-714A5A5F70C2}"/>
          </ac:picMkLst>
        </pc:picChg>
      </pc:sldChg>
      <pc:sldChg chg="addSp delSp modSp new addAnim modAnim">
        <pc:chgData name="Anusha Swaminathan" userId="dbe3c6b16ad0635b" providerId="Windows Live" clId="Web-{14C2583E-88CF-4126-976B-E6D95E96C96D}" dt="2018-12-20T08:30:20.913" v="2726"/>
        <pc:sldMkLst>
          <pc:docMk/>
          <pc:sldMk cId="1348553040" sldId="282"/>
        </pc:sldMkLst>
        <pc:spChg chg="del">
          <ac:chgData name="Anusha Swaminathan" userId="dbe3c6b16ad0635b" providerId="Windows Live" clId="Web-{14C2583E-88CF-4126-976B-E6D95E96C96D}" dt="2018-12-20T07:35:41.739" v="1976"/>
          <ac:spMkLst>
            <pc:docMk/>
            <pc:sldMk cId="1348553040" sldId="282"/>
            <ac:spMk id="3" creationId="{BE4907D6-85E1-4439-A65C-9D26630B7A72}"/>
          </ac:spMkLst>
        </pc:spChg>
        <pc:spChg chg="add mod">
          <ac:chgData name="Anusha Swaminathan" userId="dbe3c6b16ad0635b" providerId="Windows Live" clId="Web-{14C2583E-88CF-4126-976B-E6D95E96C96D}" dt="2018-12-20T07:40:26.161" v="2002" actId="20577"/>
          <ac:spMkLst>
            <pc:docMk/>
            <pc:sldMk cId="1348553040" sldId="282"/>
            <ac:spMk id="7" creationId="{28A7B9B3-7C65-4C15-8D80-780F89A5325F}"/>
          </ac:spMkLst>
        </pc:spChg>
        <pc:spChg chg="add mod">
          <ac:chgData name="Anusha Swaminathan" userId="dbe3c6b16ad0635b" providerId="Windows Live" clId="Web-{14C2583E-88CF-4126-976B-E6D95E96C96D}" dt="2018-12-20T08:19:38.397" v="2651" actId="14100"/>
          <ac:spMkLst>
            <pc:docMk/>
            <pc:sldMk cId="1348553040" sldId="282"/>
            <ac:spMk id="13" creationId="{10C02EAD-74B3-4F35-91EA-F2373C29E455}"/>
          </ac:spMkLst>
        </pc:spChg>
        <pc:picChg chg="add del mod ord">
          <ac:chgData name="Anusha Swaminathan" userId="dbe3c6b16ad0635b" providerId="Windows Live" clId="Web-{14C2583E-88CF-4126-976B-E6D95E96C96D}" dt="2018-12-20T07:35:47.083" v="1977"/>
          <ac:picMkLst>
            <pc:docMk/>
            <pc:sldMk cId="1348553040" sldId="282"/>
            <ac:picMk id="4" creationId="{ADDE48A8-A65D-4DDF-9243-D3765779A593}"/>
          </ac:picMkLst>
        </pc:picChg>
        <pc:picChg chg="add mod">
          <ac:chgData name="Anusha Swaminathan" userId="dbe3c6b16ad0635b" providerId="Windows Live" clId="Web-{14C2583E-88CF-4126-976B-E6D95E96C96D}" dt="2018-12-20T07:40:29.005" v="2005" actId="1076"/>
          <ac:picMkLst>
            <pc:docMk/>
            <pc:sldMk cId="1348553040" sldId="282"/>
            <ac:picMk id="8" creationId="{8340ECDA-C15D-4891-8C27-50FC82DBA9CC}"/>
          </ac:picMkLst>
        </pc:picChg>
        <pc:picChg chg="add mod">
          <ac:chgData name="Anusha Swaminathan" userId="dbe3c6b16ad0635b" providerId="Windows Live" clId="Web-{14C2583E-88CF-4126-976B-E6D95E96C96D}" dt="2018-12-20T07:41:34.099" v="2009" actId="1076"/>
          <ac:picMkLst>
            <pc:docMk/>
            <pc:sldMk cId="1348553040" sldId="282"/>
            <ac:picMk id="10" creationId="{D5C8B27B-5F45-49D3-AD16-54F62C8CB165}"/>
          </ac:picMkLst>
        </pc:picChg>
      </pc:sldChg>
      <pc:sldChg chg="addSp delSp modSp new mod setBg addAnim modAnim">
        <pc:chgData name="Anusha Swaminathan" userId="dbe3c6b16ad0635b" providerId="Windows Live" clId="Web-{14C2583E-88CF-4126-976B-E6D95E96C96D}" dt="2018-12-20T08:31:27.570" v="2734" actId="1076"/>
        <pc:sldMkLst>
          <pc:docMk/>
          <pc:sldMk cId="1509681301" sldId="283"/>
        </pc:sldMkLst>
        <pc:spChg chg="del">
          <ac:chgData name="Anusha Swaminathan" userId="dbe3c6b16ad0635b" providerId="Windows Live" clId="Web-{14C2583E-88CF-4126-976B-E6D95E96C96D}" dt="2018-12-20T07:42:34.833" v="2012"/>
          <ac:spMkLst>
            <pc:docMk/>
            <pc:sldMk cId="1509681301" sldId="283"/>
            <ac:spMk id="2" creationId="{9C7A4D92-4823-4C4C-8087-3FB1BB705050}"/>
          </ac:spMkLst>
        </pc:spChg>
        <pc:spChg chg="del">
          <ac:chgData name="Anusha Swaminathan" userId="dbe3c6b16ad0635b" providerId="Windows Live" clId="Web-{14C2583E-88CF-4126-976B-E6D95E96C96D}" dt="2018-12-20T07:42:30.255" v="2011"/>
          <ac:spMkLst>
            <pc:docMk/>
            <pc:sldMk cId="1509681301" sldId="283"/>
            <ac:spMk id="3" creationId="{6E44D030-4D1B-4B2D-9CC8-05AC9C8F8FDE}"/>
          </ac:spMkLst>
        </pc:spChg>
        <pc:spChg chg="add mod">
          <ac:chgData name="Anusha Swaminathan" userId="dbe3c6b16ad0635b" providerId="Windows Live" clId="Web-{14C2583E-88CF-4126-976B-E6D95E96C96D}" dt="2018-12-20T08:19:57.772" v="2656" actId="14100"/>
          <ac:spMkLst>
            <pc:docMk/>
            <pc:sldMk cId="1509681301" sldId="283"/>
            <ac:spMk id="7" creationId="{180AF7C1-3936-4B01-BB73-CFC511DA8A03}"/>
          </ac:spMkLst>
        </pc:spChg>
        <pc:spChg chg="add mod">
          <ac:chgData name="Anusha Swaminathan" userId="dbe3c6b16ad0635b" providerId="Windows Live" clId="Web-{14C2583E-88CF-4126-976B-E6D95E96C96D}" dt="2018-12-20T08:31:27.570" v="2734" actId="1076"/>
          <ac:spMkLst>
            <pc:docMk/>
            <pc:sldMk cId="1509681301" sldId="283"/>
            <ac:spMk id="9" creationId="{B1CF78E2-DD93-4A98-A263-AE637362D746}"/>
          </ac:spMkLst>
        </pc:spChg>
        <pc:picChg chg="add mod ord">
          <ac:chgData name="Anusha Swaminathan" userId="dbe3c6b16ad0635b" providerId="Windows Live" clId="Web-{14C2583E-88CF-4126-976B-E6D95E96C96D}" dt="2018-12-20T07:42:34.833" v="2012"/>
          <ac:picMkLst>
            <pc:docMk/>
            <pc:sldMk cId="1509681301" sldId="283"/>
            <ac:picMk id="4" creationId="{9860D046-C81D-4710-BBD7-92124DC24B65}"/>
          </ac:picMkLst>
        </pc:picChg>
      </pc:sldChg>
      <pc:sldChg chg="modSp new">
        <pc:chgData name="Anusha Swaminathan" userId="dbe3c6b16ad0635b" providerId="Windows Live" clId="Web-{14C2583E-88CF-4126-976B-E6D95E96C96D}" dt="2018-12-20T08:20:43.522" v="2663" actId="20577"/>
        <pc:sldMkLst>
          <pc:docMk/>
          <pc:sldMk cId="2258240932" sldId="284"/>
        </pc:sldMkLst>
        <pc:spChg chg="mod">
          <ac:chgData name="Anusha Swaminathan" userId="dbe3c6b16ad0635b" providerId="Windows Live" clId="Web-{14C2583E-88CF-4126-976B-E6D95E96C96D}" dt="2018-12-20T08:20:43.522" v="2663" actId="20577"/>
          <ac:spMkLst>
            <pc:docMk/>
            <pc:sldMk cId="2258240932" sldId="284"/>
            <ac:spMk id="3" creationId="{6BE9B3F4-A778-42B7-BD5F-4CB9C925D9A6}"/>
          </ac:spMkLst>
        </pc:spChg>
      </pc:sldChg>
      <pc:sldChg chg="addSp delSp modSp add replId addAnim modAnim">
        <pc:chgData name="Anusha Swaminathan" userId="dbe3c6b16ad0635b" providerId="Windows Live" clId="Web-{14C2583E-88CF-4126-976B-E6D95E96C96D}" dt="2018-12-20T08:24:05.772" v="2678"/>
        <pc:sldMkLst>
          <pc:docMk/>
          <pc:sldMk cId="1429072484" sldId="285"/>
        </pc:sldMkLst>
        <pc:spChg chg="add del mod">
          <ac:chgData name="Anusha Swaminathan" userId="dbe3c6b16ad0635b" providerId="Windows Live" clId="Web-{14C2583E-88CF-4126-976B-E6D95E96C96D}" dt="2018-12-20T07:49:09.724" v="2091"/>
          <ac:spMkLst>
            <pc:docMk/>
            <pc:sldMk cId="1429072484" sldId="285"/>
            <ac:spMk id="5" creationId="{E8208BC5-7593-4B08-99B8-617C42EE2CE0}"/>
          </ac:spMkLst>
        </pc:spChg>
        <pc:spChg chg="del mod">
          <ac:chgData name="Anusha Swaminathan" userId="dbe3c6b16ad0635b" providerId="Windows Live" clId="Web-{14C2583E-88CF-4126-976B-E6D95E96C96D}" dt="2018-12-20T07:49:32.724" v="2098"/>
          <ac:spMkLst>
            <pc:docMk/>
            <pc:sldMk cId="1429072484" sldId="285"/>
            <ac:spMk id="6" creationId="{BA6D8C78-AEA0-46BE-8C9A-A47D0E599CB4}"/>
          </ac:spMkLst>
        </pc:spChg>
        <pc:spChg chg="add del mod">
          <ac:chgData name="Anusha Swaminathan" userId="dbe3c6b16ad0635b" providerId="Windows Live" clId="Web-{14C2583E-88CF-4126-976B-E6D95E96C96D}" dt="2018-12-20T07:53:45.381" v="2172"/>
          <ac:spMkLst>
            <pc:docMk/>
            <pc:sldMk cId="1429072484" sldId="285"/>
            <ac:spMk id="9" creationId="{88D7E5DA-7231-4699-8D5B-83AF1336C0C1}"/>
          </ac:spMkLst>
        </pc:spChg>
        <pc:picChg chg="del">
          <ac:chgData name="Anusha Swaminathan" userId="dbe3c6b16ad0635b" providerId="Windows Live" clId="Web-{14C2583E-88CF-4126-976B-E6D95E96C96D}" dt="2018-12-20T07:49:07.662" v="2090"/>
          <ac:picMkLst>
            <pc:docMk/>
            <pc:sldMk cId="1429072484" sldId="285"/>
            <ac:picMk id="4" creationId="{87F15420-D25E-4489-8E12-7885442D419D}"/>
          </ac:picMkLst>
        </pc:picChg>
        <pc:picChg chg="add mod ord">
          <ac:chgData name="Anusha Swaminathan" userId="dbe3c6b16ad0635b" providerId="Windows Live" clId="Web-{14C2583E-88CF-4126-976B-E6D95E96C96D}" dt="2018-12-20T07:49:25.990" v="2096" actId="1076"/>
          <ac:picMkLst>
            <pc:docMk/>
            <pc:sldMk cId="1429072484" sldId="285"/>
            <ac:picMk id="7" creationId="{B9B1CAB4-B352-4BF5-A80F-D5C06A9C446C}"/>
          </ac:picMkLst>
        </pc:picChg>
      </pc:sldChg>
      <pc:sldChg chg="addSp modSp new ord addAnim modAnim">
        <pc:chgData name="Anusha Swaminathan" userId="dbe3c6b16ad0635b" providerId="Windows Live" clId="Web-{14C2583E-88CF-4126-976B-E6D95E96C96D}" dt="2018-12-20T08:25:00.272" v="2684"/>
        <pc:sldMkLst>
          <pc:docMk/>
          <pc:sldMk cId="285035768" sldId="286"/>
        </pc:sldMkLst>
        <pc:spChg chg="mod">
          <ac:chgData name="Anusha Swaminathan" userId="dbe3c6b16ad0635b" providerId="Windows Live" clId="Web-{14C2583E-88CF-4126-976B-E6D95E96C96D}" dt="2018-12-20T08:01:23.600" v="2334" actId="20577"/>
          <ac:spMkLst>
            <pc:docMk/>
            <pc:sldMk cId="285035768" sldId="286"/>
            <ac:spMk id="3" creationId="{78F49AB3-803C-49D2-903E-D4977698F386}"/>
          </ac:spMkLst>
        </pc:spChg>
        <pc:spChg chg="add mod">
          <ac:chgData name="Anusha Swaminathan" userId="dbe3c6b16ad0635b" providerId="Windows Live" clId="Web-{14C2583E-88CF-4126-976B-E6D95E96C96D}" dt="2018-12-20T08:01:44.428" v="2338" actId="1076"/>
          <ac:spMkLst>
            <pc:docMk/>
            <pc:sldMk cId="285035768" sldId="286"/>
            <ac:spMk id="7" creationId="{64C34B2F-86D1-4A5B-8AC2-F0C734EF3DD0}"/>
          </ac:spMkLst>
        </pc:spChg>
        <pc:picChg chg="add mod">
          <ac:chgData name="Anusha Swaminathan" userId="dbe3c6b16ad0635b" providerId="Windows Live" clId="Web-{14C2583E-88CF-4126-976B-E6D95E96C96D}" dt="2018-12-20T08:01:27.365" v="2336" actId="14100"/>
          <ac:picMkLst>
            <pc:docMk/>
            <pc:sldMk cId="285035768" sldId="286"/>
            <ac:picMk id="4" creationId="{6782FB7E-0112-4504-BAEE-4A91F57C51ED}"/>
          </ac:picMkLst>
        </pc:picChg>
      </pc:sldChg>
      <pc:sldChg chg="new">
        <pc:chgData name="Anusha Swaminathan" userId="dbe3c6b16ad0635b" providerId="Windows Live" clId="Web-{14C2583E-88CF-4126-976B-E6D95E96C96D}" dt="2018-12-20T08:01:51.209" v="2339"/>
        <pc:sldMkLst>
          <pc:docMk/>
          <pc:sldMk cId="161966592" sldId="287"/>
        </pc:sldMkLst>
      </pc:sldChg>
      <pc:sldChg chg="addSp delSp modSp new">
        <pc:chgData name="Anusha Swaminathan" userId="dbe3c6b16ad0635b" providerId="Windows Live" clId="Web-{14C2583E-88CF-4126-976B-E6D95E96C96D}" dt="2018-12-20T08:23:36.819" v="2674"/>
        <pc:sldMkLst>
          <pc:docMk/>
          <pc:sldMk cId="2991147163" sldId="288"/>
        </pc:sldMkLst>
        <pc:spChg chg="del">
          <ac:chgData name="Anusha Swaminathan" userId="dbe3c6b16ad0635b" providerId="Windows Live" clId="Web-{14C2583E-88CF-4126-976B-E6D95E96C96D}" dt="2018-12-20T08:23:36.819" v="2674"/>
          <ac:spMkLst>
            <pc:docMk/>
            <pc:sldMk cId="2991147163" sldId="288"/>
            <ac:spMk id="3" creationId="{D1A685A7-E7F0-4374-BCD6-C4F796B33C6E}"/>
          </ac:spMkLst>
        </pc:spChg>
        <pc:picChg chg="add mod ord">
          <ac:chgData name="Anusha Swaminathan" userId="dbe3c6b16ad0635b" providerId="Windows Live" clId="Web-{14C2583E-88CF-4126-976B-E6D95E96C96D}" dt="2018-12-20T08:23:36.819" v="2674"/>
          <ac:picMkLst>
            <pc:docMk/>
            <pc:sldMk cId="2991147163" sldId="288"/>
            <ac:picMk id="4" creationId="{CA64D2D3-F48A-4500-AB5E-8DD0EC3B4136}"/>
          </ac:picMkLst>
        </pc:picChg>
      </pc:sldChg>
      <pc:sldChg chg="add replId">
        <pc:chgData name="Anusha Swaminathan" userId="dbe3c6b16ad0635b" providerId="Windows Live" clId="Web-{14C2583E-88CF-4126-976B-E6D95E96C96D}" dt="2018-12-20T08:25:35.663" v="2687"/>
        <pc:sldMkLst>
          <pc:docMk/>
          <pc:sldMk cId="1650607284" sldId="28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Anusha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7BAE2D1-CEAF-4704-9597-5AE8D65EB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626" y="1522084"/>
            <a:ext cx="2743200" cy="136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2EE5B-866A-446D-855A-99EAE6AA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A64D2D3-F48A-4500-AB5E-8DD0EC3B4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2987" y="1825625"/>
            <a:ext cx="590602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47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C3AB5-215D-4784-90B9-5DE7F5E5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9B3F4-A778-42B7-BD5F-4CB9C925D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70C0"/>
                </a:solidFill>
                <a:cs typeface="Calibri"/>
              </a:rPr>
              <a:t>Objectives:</a:t>
            </a:r>
            <a:r>
              <a:rPr lang="en-US" dirty="0">
                <a:cs typeface="Calibri"/>
              </a:rPr>
              <a:t> </a:t>
            </a:r>
            <a:endParaRPr lang="en-US" dirty="0"/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This article provides recommendations on the use of antithrombotic therapy in patients with stroke or transient ischemic attack (TIA).</a:t>
            </a:r>
            <a:endParaRPr lang="en-US"/>
          </a:p>
          <a:p>
            <a:r>
              <a:rPr lang="en-US">
                <a:cs typeface="Calibri"/>
              </a:rPr>
              <a:t>3 categories of patients :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TIA</a:t>
            </a:r>
          </a:p>
          <a:p>
            <a:r>
              <a:rPr lang="en-US">
                <a:cs typeface="Calibri"/>
              </a:rPr>
              <a:t>Ischemiac stroke </a:t>
            </a:r>
          </a:p>
          <a:p>
            <a:r>
              <a:rPr lang="en-US">
                <a:cs typeface="Calibri"/>
              </a:rPr>
              <a:t>CVT 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824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84E9-E52D-4FDB-B88D-05DEDBDA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Scope and Purpose contd..</a:t>
            </a:r>
            <a:endParaRPr lang="en-US" dirty="0"/>
          </a:p>
        </p:txBody>
      </p:sp>
      <p:pic>
        <p:nvPicPr>
          <p:cNvPr id="4" name="Picture 4" descr="A picture containing sky&#10;&#10;Description generated with very high confidence">
            <a:extLst>
              <a:ext uri="{FF2B5EF4-FFF2-40B4-BE49-F238E27FC236}">
                <a16:creationId xmlns:a16="http://schemas.microsoft.com/office/drawing/2014/main" id="{87F15420-D25E-4489-8E12-7885442D4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911" y="1494781"/>
            <a:ext cx="10286821" cy="238196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6D8C78-AEA0-46BE-8C9A-A47D0E599CB4}"/>
              </a:ext>
            </a:extLst>
          </p:cNvPr>
          <p:cNvSpPr/>
          <p:nvPr/>
        </p:nvSpPr>
        <p:spPr>
          <a:xfrm>
            <a:off x="6472687" y="2820837"/>
            <a:ext cx="914400" cy="9144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0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84E9-E52D-4FDB-B88D-05DEDBDA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Scope and Purpose contd..</a:t>
            </a:r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B9B1CAB4-B352-4BF5-A80F-D5C06A9C4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9238" y="2419425"/>
            <a:ext cx="8193297" cy="181226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D7E5DA-7231-4699-8D5B-83AF1336C0C1}"/>
              </a:ext>
            </a:extLst>
          </p:cNvPr>
          <p:cNvSpPr/>
          <p:nvPr/>
        </p:nvSpPr>
        <p:spPr>
          <a:xfrm>
            <a:off x="7062159" y="3482196"/>
            <a:ext cx="1676400" cy="1072551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7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A screenshot of a computer&#10;&#10;Description generated with high confidence">
            <a:extLst>
              <a:ext uri="{FF2B5EF4-FFF2-40B4-BE49-F238E27FC236}">
                <a16:creationId xmlns:a16="http://schemas.microsoft.com/office/drawing/2014/main" id="{621DC99D-6F27-48F7-9CA0-C05ABD812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021" y="327164"/>
            <a:ext cx="9069996" cy="631868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F3225AC-8C58-4450-A800-2D4153A56C72}"/>
              </a:ext>
            </a:extLst>
          </p:cNvPr>
          <p:cNvSpPr/>
          <p:nvPr/>
        </p:nvSpPr>
        <p:spPr>
          <a:xfrm>
            <a:off x="1929442" y="2875"/>
            <a:ext cx="8333116" cy="1072551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9D812-C9B9-4438-A012-ADC491C57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3C96A23-32A1-4C41-8FA3-DFF25D694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745" y="1822315"/>
            <a:ext cx="10209004" cy="415667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FC9A10D-F557-42C4-90EE-E9A39839153E}"/>
              </a:ext>
            </a:extLst>
          </p:cNvPr>
          <p:cNvSpPr/>
          <p:nvPr/>
        </p:nvSpPr>
        <p:spPr>
          <a:xfrm>
            <a:off x="2130725" y="1167441"/>
            <a:ext cx="8333116" cy="1072551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9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79D3-E61D-4ADA-8E0A-B9F9FDEBE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BC26E-D041-4B8B-8812-FAF330001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Yes, experts from neurology , internal medicine , bio statistics</a:t>
            </a:r>
            <a:r>
              <a:rPr lang="en-US" dirty="0">
                <a:cs typeface="Calibri"/>
              </a:rPr>
              <a:t> </a:t>
            </a:r>
            <a:endParaRPr lang="en-US" dirty="0"/>
          </a:p>
          <a:p>
            <a:r>
              <a:rPr lang="en-US">
                <a:cs typeface="Calibri"/>
              </a:rPr>
              <a:t>No experts from ? interventional radiology  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Reviewers: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Clinical areas were designated as articles, and a methodologist without important intellectual or financial conflicts of interest led a panel for each article. 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Only panel members without significant conflicts of interest participated in making recommendations. 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FFCAC33-82B4-432C-9D1A-8CC66E919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306" y="190459"/>
            <a:ext cx="9874368" cy="191946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806A7B6-5120-403A-A115-BC23E5160311}"/>
              </a:ext>
            </a:extLst>
          </p:cNvPr>
          <p:cNvSpPr/>
          <p:nvPr/>
        </p:nvSpPr>
        <p:spPr>
          <a:xfrm>
            <a:off x="6889631" y="1368724"/>
            <a:ext cx="1259457" cy="9000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9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C7C2A-4F98-4B91-96F0-DDFBEB7C4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9E77B-190E-4BD7-876E-21EBA4A7E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explicitly accounted for patients’ values for the different outcomes of interest. </a:t>
            </a:r>
            <a:endParaRPr lang="en-US"/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3238E29-791B-4D28-B85C-C061699AE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061" y="318842"/>
            <a:ext cx="8321614" cy="213714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F5487B1-7D34-44EA-A5F2-85857C2BE456}"/>
              </a:ext>
            </a:extLst>
          </p:cNvPr>
          <p:cNvSpPr/>
          <p:nvPr/>
        </p:nvSpPr>
        <p:spPr>
          <a:xfrm>
            <a:off x="6889631" y="1368724"/>
            <a:ext cx="1259457" cy="9000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4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8EAD2-2A7A-4EDB-823E-A9697F045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49AB3-803C-49D2-903E-D4977698F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Yes , those caring for patients with TIA/stroke /CVT 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782FB7E-0112-4504-BAEE-4A91F57C5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382" y="425628"/>
            <a:ext cx="7732142" cy="185168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4C34B2F-86D1-4A5B-8AC2-F0C734EF3DD0}"/>
              </a:ext>
            </a:extLst>
          </p:cNvPr>
          <p:cNvSpPr/>
          <p:nvPr/>
        </p:nvSpPr>
        <p:spPr>
          <a:xfrm>
            <a:off x="6731480" y="1368724"/>
            <a:ext cx="1259457" cy="9000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04D0D-0885-4014-99F1-92863908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RIGOUR OF DEVELOPMENT OF THE PG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AD9D0-4947-4ADA-B424-E2C7BA9FD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8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329C5-4CD3-4C2E-96F3-259E7D6E2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12DDF-4A19-4B5A-8ED5-E99BD9439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3667037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solidFill>
                  <a:srgbClr val="0070C0"/>
                </a:solidFill>
                <a:cs typeface="Calibri"/>
              </a:rPr>
              <a:t>Were systematic methods used for the search of evidence?</a:t>
            </a:r>
            <a:endParaRPr lang="en-US"/>
          </a:p>
          <a:p>
            <a:endParaRPr lang="en-US" b="1" dirty="0">
              <a:solidFill>
                <a:srgbClr val="0070C0"/>
              </a:solidFill>
              <a:cs typeface="Calibri"/>
            </a:endParaRPr>
          </a:p>
          <a:p>
            <a:r>
              <a:rPr lang="en-US" b="1">
                <a:solidFill>
                  <a:srgbClr val="0070C0"/>
                </a:solidFill>
                <a:cs typeface="Calibri"/>
              </a:rPr>
              <a:t>Score : 5</a:t>
            </a:r>
          </a:p>
          <a:p>
            <a:r>
              <a:rPr lang="en-US" b="1">
                <a:solidFill>
                  <a:srgbClr val="0070C0"/>
                </a:solidFill>
                <a:cs typeface="Calibri"/>
              </a:rPr>
              <a:t>Language ? Review of conflict resolution ?</a:t>
            </a:r>
            <a:endParaRPr lang="en-US" b="1" dirty="0">
              <a:solidFill>
                <a:srgbClr val="0070C0"/>
              </a:solidFill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B86000D-51EB-4CF0-97B7-E438D232A3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05" r="1" b="98"/>
          <a:stretch/>
        </p:blipFill>
        <p:spPr>
          <a:xfrm>
            <a:off x="4636008" y="640082"/>
            <a:ext cx="6916329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3596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1337B-4538-4F5A-BE89-A14F822B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F13EE-51E5-4EF0-ACD9-7D22D0CCE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6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1B3C-D54F-4F91-A1D2-D7CCC85B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DD76D-F4BD-47FE-8A5D-44B60F025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Criteria for selecting the evidence is clearly described?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B28C64A-2764-4E23-AD74-8381F4D83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739" y="3500"/>
            <a:ext cx="9083614" cy="232213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301B30-B5FA-472A-AD22-E0A5617E6F48}"/>
              </a:ext>
            </a:extLst>
          </p:cNvPr>
          <p:cNvSpPr/>
          <p:nvPr/>
        </p:nvSpPr>
        <p:spPr>
          <a:xfrm>
            <a:off x="7162800" y="1454988"/>
            <a:ext cx="842514" cy="9000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1B3C-D54F-4F91-A1D2-D7CCC85B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DD76D-F4BD-47FE-8A5D-44B60F025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Criteria for selecting the evidence is clearly described?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B28C64A-2764-4E23-AD74-8381F4D83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739" y="3500"/>
            <a:ext cx="9083614" cy="232213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301B30-B5FA-472A-AD22-E0A5617E6F48}"/>
              </a:ext>
            </a:extLst>
          </p:cNvPr>
          <p:cNvSpPr/>
          <p:nvPr/>
        </p:nvSpPr>
        <p:spPr>
          <a:xfrm>
            <a:off x="7162800" y="1454988"/>
            <a:ext cx="842514" cy="9000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07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A832D-0156-4204-9470-3769018B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F0BAC-1360-4978-8410-EEDF10366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For each question, the topic editor and deputy editor </a:t>
            </a:r>
            <a:r>
              <a:rPr lang="en-US">
                <a:solidFill>
                  <a:srgbClr val="0070C0"/>
                </a:solidFill>
                <a:cs typeface="Calibri"/>
              </a:rPr>
              <a:t>defined the relevant population, alternative management strategies </a:t>
            </a:r>
            <a:r>
              <a:rPr lang="en-US">
                <a:cs typeface="Calibri"/>
              </a:rPr>
              <a:t>(intervention and comparator), and the </a:t>
            </a:r>
            <a:r>
              <a:rPr lang="en-US">
                <a:solidFill>
                  <a:srgbClr val="0070C0"/>
                </a:solidFill>
                <a:cs typeface="Calibri"/>
              </a:rPr>
              <a:t>outcomes</a:t>
            </a:r>
            <a:r>
              <a:rPr lang="en-US">
                <a:cs typeface="Calibri"/>
              </a:rPr>
              <a:t> (ie, population, intervention, comparator, and outcome [PICO] format).</a:t>
            </a: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Each </a:t>
            </a:r>
            <a:r>
              <a:rPr lang="en-US">
                <a:solidFill>
                  <a:srgbClr val="0070C0"/>
                </a:solidFill>
                <a:cs typeface="Calibri"/>
              </a:rPr>
              <a:t>clinical question provided the framework</a:t>
            </a:r>
            <a:r>
              <a:rPr lang="en-US">
                <a:cs typeface="Calibri"/>
              </a:rPr>
              <a:t> for formulating study inclusion and exclusion criteria and </a:t>
            </a:r>
            <a:r>
              <a:rPr lang="en-US">
                <a:solidFill>
                  <a:srgbClr val="0070C0"/>
                </a:solidFill>
                <a:cs typeface="Calibri"/>
              </a:rPr>
              <a:t>guided the search for relevant evidence</a:t>
            </a:r>
            <a:r>
              <a:rPr lang="en-US">
                <a:cs typeface="Calibri"/>
              </a:rPr>
              <a:t> (systematic reviews and original studies).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7308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E61DF-74A2-44CD-ADA9-162A3D5A1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B8753-0555-4B60-84D8-C6797AB0E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Panels </a:t>
            </a:r>
            <a:r>
              <a:rPr lang="en-US">
                <a:solidFill>
                  <a:srgbClr val="0070C0"/>
                </a:solidFill>
                <a:cs typeface="Calibri"/>
              </a:rPr>
              <a:t>typically restricted included studies to RCTs</a:t>
            </a:r>
            <a:r>
              <a:rPr lang="en-US">
                <a:cs typeface="Calibri"/>
              </a:rPr>
              <a:t> for intervention questions but included observational studies when there was a paucity of RCT data addressing an intervention and for questions of risk assessment.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42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4C070-85EA-467C-894D-DC666FB5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A1D42-B0C3-4957-86CE-750093BB4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r>
              <a:rPr lang="en-US">
                <a:solidFill>
                  <a:srgbClr val="0070C0"/>
                </a:solidFill>
                <a:cs typeface="Calibri"/>
              </a:rPr>
              <a:t>Risk of bias assesed</a:t>
            </a:r>
            <a:r>
              <a:rPr lang="en-US">
                <a:cs typeface="Calibri"/>
              </a:rPr>
              <a:t> by uniform criteria for evaluating the risk of bias associated with individual RCTs based on the criteria recommended by the Cochrane Collaboration.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Risk of bias was assesed by </a:t>
            </a:r>
            <a:r>
              <a:rPr lang="en-US">
                <a:solidFill>
                  <a:srgbClr val="0070C0"/>
                </a:solidFill>
                <a:cs typeface="Calibri"/>
              </a:rPr>
              <a:t>each induvidual reviewe</a:t>
            </a:r>
            <a:r>
              <a:rPr lang="en-US">
                <a:cs typeface="Calibri"/>
              </a:rPr>
              <a:t>r 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</a:t>
            </a:r>
            <a:r>
              <a:rPr lang="en-US">
                <a:solidFill>
                  <a:srgbClr val="0070C0"/>
                </a:solidFill>
                <a:cs typeface="Calibri"/>
              </a:rPr>
              <a:t>Evidence quality assessed</a:t>
            </a:r>
            <a:r>
              <a:rPr lang="en-US">
                <a:cs typeface="Calibri"/>
              </a:rPr>
              <a:t> evidence across studies on an outcome-by-outcome basis using criteria suggested by the GRADE Working</a:t>
            </a:r>
            <a:r>
              <a:rPr lang="en-US" dirty="0">
                <a:cs typeface="Calibri"/>
              </a:rPr>
              <a:t> Group.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0CDCCDA-12E9-409E-841C-2B9F3F083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758" y="164960"/>
            <a:ext cx="7530860" cy="152475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7B889B7-3ECA-4B91-A54C-498DA0CE4C24}"/>
              </a:ext>
            </a:extLst>
          </p:cNvPr>
          <p:cNvSpPr/>
          <p:nvPr/>
        </p:nvSpPr>
        <p:spPr>
          <a:xfrm>
            <a:off x="6731480" y="1038045"/>
            <a:ext cx="598100" cy="928779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7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03F5A-B959-42BF-AFC0-557956EFE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7BC1-B4AA-459E-AA95-FE41B4BC6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No </a:t>
            </a:r>
            <a:endParaRPr lang="en-US"/>
          </a:p>
          <a:p>
            <a:r>
              <a:rPr lang="en-US">
                <a:cs typeface="Calibri"/>
              </a:rPr>
              <a:t>Though quality of evidence for each have been mention , details of how the panelist reached the recommendations are not clear 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EC3C905-F99C-4D80-97F7-D3759E9BE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73" y="147915"/>
            <a:ext cx="9141124" cy="207503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3E0FD5-0E75-45C2-B5C6-F0B1CFEE2AF3}"/>
              </a:ext>
            </a:extLst>
          </p:cNvPr>
          <p:cNvSpPr/>
          <p:nvPr/>
        </p:nvSpPr>
        <p:spPr>
          <a:xfrm>
            <a:off x="5164348" y="1354347"/>
            <a:ext cx="598100" cy="928779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3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69B0C-03D7-46FD-82BE-F3E6F25A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33EC7-2C38-468D-AA97-3FB83A926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Supporting data  for risks and benefits both have been described </a:t>
            </a:r>
            <a:endParaRPr lang="en-US"/>
          </a:p>
          <a:p>
            <a:r>
              <a:rPr lang="en-US">
                <a:cs typeface="Calibri"/>
              </a:rPr>
              <a:t>Details of balance between trade off of risks and benefits described 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Recommendations include both benefits and risks , but not in all cases has it been decribed explictly 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8AAB69B-B435-423A-899F-864FE1F29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53" y="358694"/>
            <a:ext cx="8508520" cy="220121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9481B9-BE0E-43A9-BAEB-B40318FBECC3}"/>
              </a:ext>
            </a:extLst>
          </p:cNvPr>
          <p:cNvSpPr/>
          <p:nvPr/>
        </p:nvSpPr>
        <p:spPr>
          <a:xfrm>
            <a:off x="6530197" y="1354347"/>
            <a:ext cx="598100" cy="1201948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73238-AABC-444B-955D-702FAC465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9D7A2-68E6-440C-88B2-C08442BB5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The rationale and the main evidence has been decribed in the text and the link and the references is easily indentifiable by the user .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A204CE3-3B42-48E4-9802-6896C119E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27" y="-2062"/>
            <a:ext cx="11355237" cy="290991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DB9A841-25CF-4049-84E0-5B2501541AD2}"/>
              </a:ext>
            </a:extLst>
          </p:cNvPr>
          <p:cNvSpPr/>
          <p:nvPr/>
        </p:nvSpPr>
        <p:spPr>
          <a:xfrm>
            <a:off x="7579744" y="1584385"/>
            <a:ext cx="598100" cy="1201948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40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0282-A5EC-4FA5-920E-3B7EBA75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EED31-43CE-4A79-971C-7AA05CBBB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Not mentioned clearly in text or by publisher </a:t>
            </a:r>
            <a:endParaRPr lang="en-US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BDEA132-5EA4-427E-805D-7FE35B135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551" y="369358"/>
            <a:ext cx="8407878" cy="193547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B70DAD6-F425-4A83-9020-CB9FCBA899FE}"/>
              </a:ext>
            </a:extLst>
          </p:cNvPr>
          <p:cNvSpPr/>
          <p:nvPr/>
        </p:nvSpPr>
        <p:spPr>
          <a:xfrm>
            <a:off x="5380008" y="1383102"/>
            <a:ext cx="324930" cy="1201948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2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08E20-0A3C-437A-A59F-298C9F083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540" y="2291691"/>
            <a:ext cx="10515600" cy="1325563"/>
          </a:xfrm>
        </p:spPr>
        <p:txBody>
          <a:bodyPr/>
          <a:lstStyle/>
          <a:p>
            <a:r>
              <a:rPr lang="en-US">
                <a:cs typeface="Calibri Light"/>
              </a:rPr>
              <a:t>Not mentioned 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885E249-376C-4339-BC8D-2B6C6BE1D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2035" y="196057"/>
            <a:ext cx="9321740" cy="210394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6D2C931-4CB8-445F-A36D-0879B98A0CF8}"/>
              </a:ext>
            </a:extLst>
          </p:cNvPr>
          <p:cNvSpPr/>
          <p:nvPr/>
        </p:nvSpPr>
        <p:spPr>
          <a:xfrm>
            <a:off x="2418273" y="1239328"/>
            <a:ext cx="2064586" cy="117319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15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A5E10-5371-4FC0-AADF-9114C94C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C9620A0-BBB3-4740-897D-ADAFA87CE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5587" y="3296444"/>
            <a:ext cx="660082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79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BB04-3980-492B-8DD7-920B5EE2A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F28A6-A934-454C-B533-BAC62A7DE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Dose of the thrombolytics ?relevance ?medical common sense 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Risk stratification for TIA recommendation </a:t>
            </a:r>
          </a:p>
          <a:p>
            <a:r>
              <a:rPr lang="en-US">
                <a:cs typeface="Calibri"/>
              </a:rPr>
              <a:t>?poor predictive performance of the scoring systems ?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F25B8D53-18DB-41A7-B050-49FB0315C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173" y="465948"/>
            <a:ext cx="7602747" cy="168478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1FE5B8-8049-4E21-A635-C65D8A16032E}"/>
              </a:ext>
            </a:extLst>
          </p:cNvPr>
          <p:cNvSpPr/>
          <p:nvPr/>
        </p:nvSpPr>
        <p:spPr>
          <a:xfrm>
            <a:off x="6558952" y="1383102"/>
            <a:ext cx="468703" cy="885647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0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2886F-D9EB-4D7F-AB58-A09F307D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A0EF9-6837-4093-A37B-F10D6BD8A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Yes </a:t>
            </a:r>
            <a:endParaRPr lang="en-US"/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030F589-EDCB-4606-ADFA-7D21CE5E6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15" y="49496"/>
            <a:ext cx="10923914" cy="277647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11D5E71-02CF-40CB-AB4E-2985CAAC125F}"/>
              </a:ext>
            </a:extLst>
          </p:cNvPr>
          <p:cNvSpPr/>
          <p:nvPr/>
        </p:nvSpPr>
        <p:spPr>
          <a:xfrm>
            <a:off x="8557406" y="1699404"/>
            <a:ext cx="1748287" cy="1201948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99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89F5-0427-46EC-8500-82A084073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728889-2318-4CB7-8987-2552D2F29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Yes ,key recommendations are summarised clearly with grade of evidence .</a:t>
            </a:r>
            <a:endParaRPr lang="en-US" dirty="0"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5419BED6-225C-4042-AF58-8A251D46B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23" y="481975"/>
            <a:ext cx="8522897" cy="245785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64E95AB-BA94-4472-8D41-375E6ABEB462}"/>
              </a:ext>
            </a:extLst>
          </p:cNvPr>
          <p:cNvSpPr/>
          <p:nvPr/>
        </p:nvSpPr>
        <p:spPr>
          <a:xfrm>
            <a:off x="6975895" y="1699404"/>
            <a:ext cx="1302592" cy="1216325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0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FFA1A-3DF5-4DFF-AA2A-896CA43D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DB745-8965-48F6-8852-7219CDE56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No pilot testing </a:t>
            </a:r>
            <a:endParaRPr lang="en-US"/>
          </a:p>
          <a:p>
            <a:r>
              <a:rPr lang="en-US">
                <a:cs typeface="Calibri"/>
              </a:rPr>
              <a:t>No specific feedback mechanism mentioned 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0AC5552-F3A6-48D2-89CA-A82356BF0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646" y="173186"/>
            <a:ext cx="9083614" cy="232781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AC45FD-9B6A-4344-BACB-C52934A6AA28}"/>
              </a:ext>
            </a:extLst>
          </p:cNvPr>
          <p:cNvSpPr/>
          <p:nvPr/>
        </p:nvSpPr>
        <p:spPr>
          <a:xfrm>
            <a:off x="2748952" y="1526876"/>
            <a:ext cx="1647646" cy="885647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0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A65F6-DF5F-4F06-96E1-9DC1D60D6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9A832-B8AC-4336-9A0F-D39674181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n-US">
                <a:cs typeface="Calibri"/>
              </a:rPr>
              <a:t>Guidelines summary is enclosed </a:t>
            </a: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No link to any how to manuals 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No specific pilot study of guideline implementation examples </a:t>
            </a:r>
          </a:p>
          <a:p>
            <a:r>
              <a:rPr lang="en-US" dirty="0">
                <a:cs typeface="Calibri"/>
              </a:rPr>
              <a:t> </a:t>
            </a:r>
            <a:r>
              <a:rPr lang="en-US">
                <a:cs typeface="Calibri"/>
              </a:rPr>
              <a:t>links to check lists, algorithms not enclosed fully 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47AFDD0-1A8B-48BD-BE3C-CDEA1B834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136" y="313605"/>
            <a:ext cx="7645878" cy="221950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99D9B0-8505-4F96-A1DD-1FB7C15F88E2}"/>
              </a:ext>
            </a:extLst>
          </p:cNvPr>
          <p:cNvSpPr/>
          <p:nvPr/>
        </p:nvSpPr>
        <p:spPr>
          <a:xfrm>
            <a:off x="5940725" y="1699404"/>
            <a:ext cx="626854" cy="914401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D265B-67EC-4F2F-9374-2C6B17B3F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61070-801E-4C3B-B3EC-35E88C6FE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Yes , resource implications have been decribed for each iintervention including the costs that have not been accounted for .</a:t>
            </a:r>
            <a:endParaRPr lang="en-US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BACBA82-C8BA-4753-AD40-171FC2327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17" y="368930"/>
            <a:ext cx="8551652" cy="2223873"/>
          </a:xfrm>
          <a:prstGeom prst="rect">
            <a:avLst/>
          </a:prstGeom>
        </p:spPr>
      </p:pic>
      <p:pic>
        <p:nvPicPr>
          <p:cNvPr id="6" name="Picture 6" descr="A picture containing person, outdoor&#10;&#10;Description generated with very high confidence">
            <a:extLst>
              <a:ext uri="{FF2B5EF4-FFF2-40B4-BE49-F238E27FC236}">
                <a16:creationId xmlns:a16="http://schemas.microsoft.com/office/drawing/2014/main" id="{F5690649-F502-4EE8-9246-69B8FAD30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901" y="3735961"/>
            <a:ext cx="4712898" cy="283244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87361B2-E6C8-4B7B-BF35-7220451BBDF8}"/>
              </a:ext>
            </a:extLst>
          </p:cNvPr>
          <p:cNvSpPr/>
          <p:nvPr/>
        </p:nvSpPr>
        <p:spPr>
          <a:xfrm>
            <a:off x="5854461" y="1699403"/>
            <a:ext cx="727496" cy="770628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9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A99CB-1D80-4371-9240-4309A76F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EFB2A-7A01-4C36-B685-26EC77089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NOT MENTIONED :</a:t>
            </a:r>
            <a:endParaRPr lang="en-US"/>
          </a:p>
          <a:p>
            <a:pPr marL="0" indent="0">
              <a:buNone/>
            </a:pPr>
            <a:r>
              <a:rPr lang="en-US">
                <a:cs typeface="Calibri"/>
              </a:rPr>
              <a:t>• identification of criteria to assess guideline implementation or adherence to recommendations 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• criteria for assessing impact of implementing the recommendations • advice on the frequency and interval of measurement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 • descriptions or operational definitions of how the criteria should be measured</a:t>
            </a:r>
            <a:endParaRPr lang="en-US"/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E6DA6C7-140D-4F22-959B-91A1948BF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004" y="318010"/>
            <a:ext cx="7372708" cy="173624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979E93-4F7D-41AD-A617-343A7F282D25}"/>
              </a:ext>
            </a:extLst>
          </p:cNvPr>
          <p:cNvSpPr/>
          <p:nvPr/>
        </p:nvSpPr>
        <p:spPr>
          <a:xfrm>
            <a:off x="2518914" y="1296837"/>
            <a:ext cx="1173194" cy="971911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82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ECF3D-7D67-458A-9A91-9FB7DB4E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E68C52-CEB0-4E55-BF8D-C23CAE954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SPONSORS HAD NO ROLE </a:t>
            </a:r>
            <a:endParaRPr lang="en-US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8" name="Picture 8" descr="A black sign with white text&#10;&#10;Description generated with high confidence">
            <a:extLst>
              <a:ext uri="{FF2B5EF4-FFF2-40B4-BE49-F238E27FC236}">
                <a16:creationId xmlns:a16="http://schemas.microsoft.com/office/drawing/2014/main" id="{097B51D8-C49D-41CA-8CED-DDC798BDA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494" y="4412002"/>
            <a:ext cx="7890295" cy="1959015"/>
          </a:xfrm>
          <a:prstGeom prst="rect">
            <a:avLst/>
          </a:prstGeom>
        </p:spPr>
      </p:pic>
      <p:pic>
        <p:nvPicPr>
          <p:cNvPr id="10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D827C5F-91DC-46EC-A627-714A5A5F7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9906" y="-2122"/>
            <a:ext cx="11714670" cy="3260832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FBC4144-7A79-4801-A4EF-34EF66BDE444}"/>
              </a:ext>
            </a:extLst>
          </p:cNvPr>
          <p:cNvSpPr/>
          <p:nvPr/>
        </p:nvSpPr>
        <p:spPr>
          <a:xfrm>
            <a:off x="7910424" y="2116347"/>
            <a:ext cx="2380891" cy="1187571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2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B8881-747E-4EC4-8F15-921D4F943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A7B9B3-7C65-4C15-8D80-780F89A5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Yes reported in detail </a:t>
            </a:r>
            <a:endParaRPr lang="en-US" dirty="0">
              <a:cs typeface="Calibri"/>
            </a:endParaRPr>
          </a:p>
        </p:txBody>
      </p:sp>
      <p:pic>
        <p:nvPicPr>
          <p:cNvPr id="8" name="Picture 8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8340ECDA-C15D-4891-8C27-50FC82DBA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023" y="-57427"/>
            <a:ext cx="8350369" cy="2501495"/>
          </a:xfrm>
          <a:prstGeom prst="rect">
            <a:avLst/>
          </a:prstGeom>
        </p:spPr>
      </p:pic>
      <p:pic>
        <p:nvPicPr>
          <p:cNvPr id="10" name="Picture 10" descr="A close up of a newspaper&#10;&#10;Description generated with high confidence">
            <a:extLst>
              <a:ext uri="{FF2B5EF4-FFF2-40B4-BE49-F238E27FC236}">
                <a16:creationId xmlns:a16="http://schemas.microsoft.com/office/drawing/2014/main" id="{D5C8B27B-5F45-49D3-AD16-54F62C8CB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362" y="3085981"/>
            <a:ext cx="4353464" cy="350400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0C02EAD-74B3-4F35-91EA-F2373C29E455}"/>
              </a:ext>
            </a:extLst>
          </p:cNvPr>
          <p:cNvSpPr/>
          <p:nvPr/>
        </p:nvSpPr>
        <p:spPr>
          <a:xfrm>
            <a:off x="7479103" y="1512499"/>
            <a:ext cx="1460740" cy="78500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5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860D046-C81D-4710-BBD7-92124DC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29996"/>
            <a:ext cx="10905066" cy="539800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0AF7C1-3936-4B01-BB73-CFC511DA8A03}"/>
              </a:ext>
            </a:extLst>
          </p:cNvPr>
          <p:cNvSpPr/>
          <p:nvPr/>
        </p:nvSpPr>
        <p:spPr>
          <a:xfrm>
            <a:off x="6271404" y="1685026"/>
            <a:ext cx="713119" cy="1144439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CF78E2-DD93-4A98-A263-AE637362D746}"/>
              </a:ext>
            </a:extLst>
          </p:cNvPr>
          <p:cNvSpPr/>
          <p:nvPr/>
        </p:nvSpPr>
        <p:spPr>
          <a:xfrm>
            <a:off x="1066801" y="4531742"/>
            <a:ext cx="3717986" cy="79938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Scope and Purpose contd..</vt:lpstr>
      <vt:lpstr>Scope and Purpose 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RIGOUR OF DEVELOPMENT OF THE PG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 mentioned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689</cp:revision>
  <dcterms:created xsi:type="dcterms:W3CDTF">2013-07-15T20:26:40Z</dcterms:created>
  <dcterms:modified xsi:type="dcterms:W3CDTF">2018-12-20T08:35:19Z</dcterms:modified>
</cp:coreProperties>
</file>