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ink/ink2.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38"/>
  </p:notesMasterIdLst>
  <p:handoutMasterIdLst>
    <p:handoutMasterId r:id="rId39"/>
  </p:handoutMasterIdLst>
  <p:sldIdLst>
    <p:sldId id="256" r:id="rId2"/>
    <p:sldId id="257" r:id="rId3"/>
    <p:sldId id="258" r:id="rId4"/>
    <p:sldId id="314" r:id="rId5"/>
    <p:sldId id="310" r:id="rId6"/>
    <p:sldId id="259" r:id="rId7"/>
    <p:sldId id="260" r:id="rId8"/>
    <p:sldId id="261" r:id="rId9"/>
    <p:sldId id="262" r:id="rId10"/>
    <p:sldId id="265" r:id="rId11"/>
    <p:sldId id="268" r:id="rId12"/>
    <p:sldId id="272" r:id="rId13"/>
    <p:sldId id="315" r:id="rId14"/>
    <p:sldId id="311" r:id="rId15"/>
    <p:sldId id="273" r:id="rId16"/>
    <p:sldId id="278" r:id="rId17"/>
    <p:sldId id="280" r:id="rId18"/>
    <p:sldId id="282" r:id="rId19"/>
    <p:sldId id="283" r:id="rId20"/>
    <p:sldId id="284" r:id="rId21"/>
    <p:sldId id="316" r:id="rId22"/>
    <p:sldId id="317" r:id="rId23"/>
    <p:sldId id="269" r:id="rId24"/>
    <p:sldId id="270" r:id="rId25"/>
    <p:sldId id="285" r:id="rId26"/>
    <p:sldId id="308" r:id="rId27"/>
    <p:sldId id="286" r:id="rId28"/>
    <p:sldId id="312" r:id="rId29"/>
    <p:sldId id="313" r:id="rId30"/>
    <p:sldId id="309" r:id="rId31"/>
    <p:sldId id="288" r:id="rId32"/>
    <p:sldId id="318" r:id="rId33"/>
    <p:sldId id="295" r:id="rId34"/>
    <p:sldId id="294" r:id="rId35"/>
    <p:sldId id="307" r:id="rId36"/>
    <p:sldId id="298"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63" autoAdjust="0"/>
  </p:normalViewPr>
  <p:slideViewPr>
    <p:cSldViewPr>
      <p:cViewPr varScale="1">
        <p:scale>
          <a:sx n="54" d="100"/>
          <a:sy n="54" d="100"/>
        </p:scale>
        <p:origin x="99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6173" cy="456900"/>
          </a:xfrm>
          <a:prstGeom prst="rect">
            <a:avLst/>
          </a:prstGeom>
          <a:noFill/>
          <a:ln>
            <a:noFill/>
          </a:ln>
        </p:spPr>
        <p:txBody>
          <a:bodyPr vert="horz" wrap="none" lIns="78903" tIns="39452" rIns="78903" bIns="39452" anchorCtr="0" compatLnSpc="0"/>
          <a:lstStyle/>
          <a:p>
            <a:pPr hangingPunct="0">
              <a:defRPr sz="1400"/>
            </a:pPr>
            <a:endParaRPr lang="en-IN" sz="1200">
              <a:latin typeface="Arial" pitchFamily="18"/>
              <a:ea typeface="Microsoft YaHei" pitchFamily="2"/>
              <a:cs typeface="Arial" pitchFamily="2"/>
            </a:endParaRPr>
          </a:p>
        </p:txBody>
      </p:sp>
      <p:sp>
        <p:nvSpPr>
          <p:cNvPr id="3" name="Date Placeholder 2"/>
          <p:cNvSpPr txBox="1">
            <a:spLocks noGrp="1"/>
          </p:cNvSpPr>
          <p:nvPr>
            <p:ph type="dt" sz="quarter" idx="1"/>
          </p:nvPr>
        </p:nvSpPr>
        <p:spPr>
          <a:xfrm>
            <a:off x="3881795" y="0"/>
            <a:ext cx="2976173" cy="456900"/>
          </a:xfrm>
          <a:prstGeom prst="rect">
            <a:avLst/>
          </a:prstGeom>
          <a:noFill/>
          <a:ln>
            <a:noFill/>
          </a:ln>
        </p:spPr>
        <p:txBody>
          <a:bodyPr vert="horz" wrap="none" lIns="78903" tIns="39452" rIns="78903" bIns="39452" anchorCtr="0" compatLnSpc="0"/>
          <a:lstStyle/>
          <a:p>
            <a:pPr algn="r" hangingPunct="0">
              <a:defRPr sz="1400"/>
            </a:pPr>
            <a:fld id="{0D9EE913-5794-4912-BC1E-97A302621EE5}" type="datetimeFigureOut">
              <a:t>17/01/2019</a:t>
            </a:fld>
            <a:endParaRPr lang="en-IN" sz="1200">
              <a:latin typeface="Arial" pitchFamily="18"/>
              <a:ea typeface="Microsoft YaHei" pitchFamily="2"/>
              <a:cs typeface="Arial" pitchFamily="2"/>
            </a:endParaRPr>
          </a:p>
        </p:txBody>
      </p:sp>
      <p:sp>
        <p:nvSpPr>
          <p:cNvPr id="4" name="Footer Placeholder 3"/>
          <p:cNvSpPr txBox="1">
            <a:spLocks noGrp="1"/>
          </p:cNvSpPr>
          <p:nvPr>
            <p:ph type="ftr" sz="quarter" idx="2"/>
          </p:nvPr>
        </p:nvSpPr>
        <p:spPr>
          <a:xfrm>
            <a:off x="0" y="8686952"/>
            <a:ext cx="2976173" cy="456900"/>
          </a:xfrm>
          <a:prstGeom prst="rect">
            <a:avLst/>
          </a:prstGeom>
          <a:noFill/>
          <a:ln>
            <a:noFill/>
          </a:ln>
        </p:spPr>
        <p:txBody>
          <a:bodyPr vert="horz" wrap="none" lIns="78903" tIns="39452" rIns="78903" bIns="39452" anchor="b" anchorCtr="0" compatLnSpc="0"/>
          <a:lstStyle/>
          <a:p>
            <a:pPr hangingPunct="0">
              <a:defRPr sz="1400"/>
            </a:pPr>
            <a:endParaRPr lang="en-IN" sz="1200">
              <a:latin typeface="Arial" pitchFamily="18"/>
              <a:ea typeface="Microsoft YaHei" pitchFamily="2"/>
              <a:cs typeface="Arial" pitchFamily="2"/>
            </a:endParaRPr>
          </a:p>
        </p:txBody>
      </p:sp>
      <p:sp>
        <p:nvSpPr>
          <p:cNvPr id="5" name="Slide Number Placeholder 4"/>
          <p:cNvSpPr txBox="1">
            <a:spLocks noGrp="1"/>
          </p:cNvSpPr>
          <p:nvPr>
            <p:ph type="sldNum" sz="quarter" idx="3"/>
          </p:nvPr>
        </p:nvSpPr>
        <p:spPr>
          <a:xfrm>
            <a:off x="3881795" y="8686952"/>
            <a:ext cx="2976173" cy="456900"/>
          </a:xfrm>
          <a:prstGeom prst="rect">
            <a:avLst/>
          </a:prstGeom>
          <a:noFill/>
          <a:ln>
            <a:noFill/>
          </a:ln>
        </p:spPr>
        <p:txBody>
          <a:bodyPr vert="horz" wrap="none" lIns="78903" tIns="39452" rIns="78903" bIns="39452" anchor="b" anchorCtr="0" compatLnSpc="0"/>
          <a:lstStyle/>
          <a:p>
            <a:pPr algn="r" hangingPunct="0">
              <a:defRPr sz="1400"/>
            </a:pPr>
            <a:fld id="{50D99B6F-8105-4E61-9E86-273F5399975B}" type="slidenum">
              <a:t>‹#›</a:t>
            </a:fld>
            <a:endParaRPr lang="en-IN" sz="1200">
              <a:latin typeface="Arial" pitchFamily="18"/>
              <a:ea typeface="Microsoft YaHei" pitchFamily="2"/>
              <a:cs typeface="Arial" pitchFamily="2"/>
            </a:endParaRPr>
          </a:p>
        </p:txBody>
      </p:sp>
    </p:spTree>
    <p:extLst>
      <p:ext uri="{BB962C8B-B14F-4D97-AF65-F5344CB8AC3E}">
        <p14:creationId xmlns:p14="http://schemas.microsoft.com/office/powerpoint/2010/main" val="64996847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4:34.270"/>
    </inkml:context>
    <inkml:brush xml:id="br0">
      <inkml:brushProperty name="width" value="0.1" units="cm"/>
      <inkml:brushProperty name="height" value="0.1" units="cm"/>
      <inkml:brushProperty name="color" value="#E71225"/>
    </inkml:brush>
  </inkml:definitions>
  <inkml:trace contextRef="#ctx0" brushRef="#br0">0 1 28289,'19'0'0,"-6"0"0,0 0 0,2 0 0,-5 0 0,3 0 0,2 0 0,2 0 0,2 0 0,0 0 0,0 0 0,1 0 0,-1 0 0,0 0 0,0 0 0,0 0 0,0 0 0,1 0 0,-1 0 0,0 0 0,0 0 0,0 0 0,0 0 0,1 0 0,-1 0 0,0 0 0,2 0 0,5 0 0,3 0 0,10 0 0,-9 0 0,-5 0 0,-4 0 0,-1 0 0,-1 0 0,2 0 0,2 0 0,3 0 0,2 0 0,-5 0 0,5 0 0,2 0 0,-5 0 0,5 0 0,0 0 0,0 0 0,-7 0 0,5 0 0,-3 0 0,1 0 0,-1 0 0,-6 0 0,1 0 0,-1 0 0,0 0 0,0 0 0,0 0 0,0 0 0,-6 0 0,0 0 0,2 0 0,2 0 0,2 0 0,0 0 1,-6 0 0,0 0 2,2 0 0,2 0 0,2 0 2,0 0 0,0 0 1,0 0 0,0 0 0,-6 0 1,0 0 0,2 0 0,2 0 0,2 0-2,0 0 0,0 0 0,1 0 1,-1 0-1,0 0 0,0 0 1,2 0-1,3 0 0,1 0 0,3 0 1,-5 0-1,5 0 0,2 0 0,-5 0 0,7 0 0,0 0-2,-2 0 0,4 0 0,-6 0 0,0 0-2,-1 0 1,5 0-1,-4 0 1,-1 0 1,1 0 0,-2 0 1,-7 0-1,0 0 2,0 0 0,7 0 0,-1 0 1,-1 0-1,-3 0 1,-2 0 0,0 0 0,3 0 0,3 0 0,-4 0 0,5 0 1,-5 0-1,-2 0 0,1 0 0,1 0 0,2 0 0,3 0 0,1 0 0,-3 0 0,4 0 0,1 0 0,-5 0 0,3 0 0,-1 0 0,0 0 0,6 0 0,-5 0 0,1 0-2,0 0 1,3 0 0,-5 0-1,-3 0 1,-1 0 1,3 0-1,1 0 1,-3 0 0,-1 0 0,-3 0 1,0 0-1,0 0 0,0 0 1,2 0 0,3 0 0,1 0 0,-1 0 0,-1 0 0,1 0 0,1 0 2,-1 0 0,-3 0 0,0 0-3,5 0 1,-5 0 0,5 0 0,-5 0 2,-2 0 0,0 0 0,0 0-4,1 0 1,-1 0-1,0 0 1,0 0-4,0 0 0,7 0 1,-1 0-1,-1 0 0,-3 0 1,0 0 0,3 0 0,1 0 2,-1 0 1,3 0-1,1 0 1,0 0 1,-1 0 1,-1 0-1,-7 0 1,0 0 0,0 0 0,1 0 0,-1 0 0,0 0 0,0 0 0,0 0 0,0 0 0,0 0 0,1 0 0,5 0 0,3 0 0,0 0 0,-1 0 0,5 0 0,-4 0 0,-1 0 0,1 0 0,0 0 0,-5 0 0,3 0-2,-3 0 0,-2 0 1,-1 0-1,-1 0-1,0 0 0,0 0 0,0 0 0,0 0 0,1 0 0,-1 0 0,0 0 0,0 0 3,0 0 0,0 0 0,1 0 1,-1 0 1,0 0 0,0 0 6,0 0 0,0 0-6,1 0 1,-1 0 0,0 0 5,0 0 0,0 0-6,0 0 1,0 0-1,1 0-5,-1 0 1,0 0 0,0 0 0,0 0-2,0 0 1,1 0 0,-1 0-2,0 0 0,0 0 0,0 0-2,0 0 1,1 0-2,-1 0 1,-7 0-1,1 0 0,-6 0 0,5 0 0,-7 0 0,5 0 0,-3 0 0,-5 0 0,6 0 0,-8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4:39.286"/>
    </inkml:context>
    <inkml:brush xml:id="br0">
      <inkml:brushProperty name="width" value="0.1" units="cm"/>
      <inkml:brushProperty name="height" value="0.1" units="cm"/>
      <inkml:brushProperty name="color" value="#E71225"/>
    </inkml:brush>
  </inkml:definitions>
  <inkml:trace contextRef="#ctx0" brushRef="#br0">9 1 29211,'-9'0'0,"9"0"0,9 0 0,10 0 0,-6 0 0,0 0 0,2 0 0,2 0 0,2 0 0,0 0 0,0 0 0,2 0 0,3 0 0,1 0 0,-1 0 0,-9 0 0,-3 0 0,-5 0 0,6 0 0,-7 0 0,7 0 0,2 0 0,-5 0 0,3 0 0,2 0 0,2 0 0,2 0 0,0 0 0,3 0 0,1 0 0,3 0 0,-1 0 0,-6 0 0,0 0 0,1 0 0,-8 0 0,1 0 0,2 0 0,2 0 0,2 0 0,0 0 0,1 0 0,-1 0 0,6 0 0,1 0 0,-1 0 0,3 0 0,-7 0 0,7 0 0,-2 0 0,-1 0 0,1 0 0,-7 0 0,0 0 0,0 0 0,7 0 0,-1 0 0,-1 0 0,-3 0 0,-2 0 0,0 0 0,0 0 0,7 0 0,0 0 0,-3 0 0,-2 0 0,-2 0 0,3 0 0,1 0 0,3 0 0,-1 0 0,-4 0 0,3 0 0,1 0 0,1 0 0,-7 0 0,2 0 0,5 0 0,-5 0 0,7 0 0,-3 0 0,1 0 0,6 0 0,-6 0 0,-3 0 0,-2 0 0,5 0 0,-1 0 0,-1 0 0,-3 0 0,0 0 0,3 0 0,1 0 0,-1 0 0,3 0 0,-1 0 0,-3 0 0,-1 0 0,3 0 0,1 0 0,-1 0 0,3 0 0,-5 0 0,7 0 0,-2 0 0,-5 0 0,5 0 0,0 0 0,-1 0 0,1 0 0,0 0 0,-5 0 0,3 0 0,-3 0 0,0 0 0,1 0 0,1 0 0,-1 0 0,-1 0 0,1 0 0,1 0 0,-1 0 0,-1 0 0,0 0 0,3 0 0,-3 0 0,-1 0 0,-1 0 0,2 0 0,3 0 0,-1 0 0,-3 0 0,1 0 0,3 0 0,1 0 0,-3 0 0,1 0 0,-1 0 0,-3 0 0,-2 0 0,0 0 0,1 0 0,-1 0 0,0 0 0,0 0 0,0 0 0,0 0 1,1 0-1,-1 0 1,0 0 1,2 0 0,3 0-1,1 0 1,-1 0 1,3 0-1,1 0 1,0 0-1,-1 0 0,7 0 1,-4 0-1,2 0 0,0 0 0,-2 0 1,4 0-1,-2 0 0,2 0 1,-4 0-1,-1 0 1,1 0-1,0 0 0,-4 0 1,3 0-1,-1 0 2,-5 0 1,-1 0-1,-3 0 1,0 0 1,0 0 1,0 0 0,1 0 0,-1 0-1,0 0 1,0 0 0,0 0 0,0 0 0,1 0 0,5 0 0,1 0 0,-3 0 2,-2 0 0,-2 0 0,1 0 0,-1 0 0,0 0 1,0 0-1,0 0 0,0 0 1,1 0-1,-1 0 0,0 0 0,0 0-3,0 0 1,0 0-1,1 0-4,-1 0 1,0 0-1,0 0 1,0 0-3,0 0 1,0 0 0,1 0 0,-1 0 1,0 0-1,0 0 1,0 0 1,0 0 0,1 0 0,-1 0 2,0 0 1,0 0 0,0 0 2,0 0 0,1 0 1,-1 0 6,0 0 0,0 0 1,0 0 0,0 0 0,1 0 1,-8 0 17,1 0-5,0 0-6,6 0-15,0 0 0,-6 0-4,0 0 1,-7 0-1,7 0-3,-9 0-1,13 0 0,-6 0 0,8 0 0,-6 0 0,0 0 0,-1 0 0,7 0 0,-6 0 0,0 0 0,-9 0 0,5 0 0,-1 0 0,3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2.916"/>
    </inkml:context>
    <inkml:brush xml:id="br0">
      <inkml:brushProperty name="width" value="0.17143" units="cm"/>
      <inkml:brushProperty name="height" value="0.17143" units="cm"/>
      <inkml:brushProperty name="color" value="#E71225"/>
    </inkml:brush>
  </inkml:definitions>
  <inkml:trace contextRef="#ctx0" brushRef="#br0">0 71 6804,'0'-10'391,"2"-4"-320,4 9 0,-2-1 1,8 6-1,1 0 34,3 0 0,1-6 0,1 0 0,-1 2-120,1 2 0,1 2 0,2 0 0,3 0-136,-3 0 0,-2 0 1,-1 0-1,-1 0-230,1 0 0,-7 0 381,1 0 0,0-7 0,5-3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3.160"/>
    </inkml:context>
    <inkml:brush xml:id="br0">
      <inkml:brushProperty name="width" value="0.17143" units="cm"/>
      <inkml:brushProperty name="height" value="0.17143" units="cm"/>
      <inkml:brushProperty name="color" value="#E71225"/>
    </inkml:brush>
  </inkml:definitions>
  <inkml:trace contextRef="#ctx0" brushRef="#br0">16 0 7569,'-10'0'412,"5"0"-245,10 0 1,5 0 0,8 0 0,-1 0-234,1 0 1,1 0 0,2 0 0,3 0-87,-3 0 1,4 0 0,-2 0-439,-1 0 0,-3 0 590,-1 0 0,-1 0 0,1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4.807"/>
    </inkml:context>
    <inkml:brush xml:id="br0">
      <inkml:brushProperty name="width" value="0.17143" units="cm"/>
      <inkml:brushProperty name="height" value="0.17143" units="cm"/>
      <inkml:brushProperty name="color" value="#E71225"/>
    </inkml:brush>
  </inkml:definitions>
  <inkml:trace contextRef="#ctx0" brushRef="#br0">71 226 7569,'0'-17'93,"0"-1"1,-2 3 148,-4 3 0,-2 6 0,-4 12-141,7 6 1,-3 5 0,2 4-1,0 5-153,-1 1 0,5 0 0,-4 4 0,4-2 58,2 2 0,0-4 0,0 0 0,0-1-264,0-5 0,8-2 0,5-1 179,8-1 0,-1-7 1,3-4-1,-3-4-33,-3-2 1,6-2-1,1-4 1,-3-6 79,-2-3 0,-1-3 0,-1-1 0,-1-2 52,-5-3 0,-1-1 0,-6 2 1,2-4 41,-2 0 1,-4-5 0,-4 7 0,-4 0 21,-2 0 0,-1-4 0,-7 5 0,1 3-69,-1 2 0,1 9 0,-1 4 0,1 4-68,0 2 1,-1 0-1,1 2 1,-1 4-79,1 6 0,5 3 1,2 3-1,3-1 131,3 1 0,-6-1 0,0 0 0</inkml:trace>
  <inkml:trace contextRef="#ctx0" brushRef="#br0" timeOffset="404">560 86 7569,'9'-17'0,"-3"-1"65,-4 1 1,-2 5 978,0 1-948,0 7 0,-2-2 0,-2 12 1,-3 7-52,-3 9 0,0-1 0,-3 8 0,3 0-37,2-2 0,-4 12 1,7-4-1,1 2-60,2 0 1,2-4 0,0-2-1,0-4-53,0-2 1,2-1 0,4-7 0,5 0-20,5 1 0,1-6 0,1-3 0,-1-1 37,1-4 1,5-2 0,0-4 0,-1-4 15,-3-6 1,-7-1-1,-1-1 1,1 3 144,-2-3 1,3-7 0,-7-3 0,-2 3 81,-2 2 0,-2-5 0,-2 1 0,-4 2-66,-6 1 1,3 9 0,-3 1-1,-2 2-168,-1 4 1,-8 2-1,-1 4 1,3 2-145,2 2 0,-5 13 1,3-1 221,5 1 0,-1 1 0,7-3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4.248"/>
    </inkml:context>
    <inkml:brush xml:id="br0">
      <inkml:brushProperty name="width" value="0.17143" units="cm"/>
      <inkml:brushProperty name="height" value="0.17143" units="cm"/>
      <inkml:brushProperty name="color" value="#E71225"/>
    </inkml:brush>
  </inkml:definitions>
  <inkml:trace contextRef="#ctx0" brushRef="#br0">140 175 7569,'-10'-8'-45,"1"4"23,3-7 0,2 5 0,-8-4 246,-1 2 0,3 4-178,-2 10 1,3 6-1,-5 9 1,4 3-25,3-3 0,1 6 0,4 2-39,-4 4 1,4-4 0,-4 0 0,4 0 0,2 1 52,0-1 0,0-8 1,0 2-1,2-3-159,4-3 0,4-1 1,9-5-1,3-3 18,1 0 0,6-6 1,-4 2-1,0-6 43,1-4 0,-1-8 1,-4 3-1,3-5 30,-3-1 0,-2-7 1,-1-1-1,-3-2 42,-3-4 1,-2-2 0,-7 0 0,3 0 56,-2-2 0,-8 6 0,-5-8 0,-5 6-54,-5 0 1,-5 0-1,1 2 1,-4 6-2,0 3 1,-6 5 0,6 3 0,-1 6-10,5 4 0,-2 2 0,2 2 0,1 2-105,3 2 0,9 7 0,4-1 0,4 4-200,2 1 0,0 1 302,0-1 0,16 8 0,3 2 0</inkml:trace>
  <inkml:trace contextRef="#ctx0" brushRef="#br0" timeOffset="162">507 332 7303,'0'-10'-310,"0"3"0,0 7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1.426"/>
    </inkml:context>
    <inkml:brush xml:id="br0">
      <inkml:brushProperty name="width" value="0.17143" units="cm"/>
      <inkml:brushProperty name="height" value="0.17143" units="cm"/>
      <inkml:brushProperty name="color" value="#E71225"/>
    </inkml:brush>
  </inkml:definitions>
  <inkml:trace contextRef="#ctx0" brushRef="#br0">18 140 7110,'0'-12'-1032,"0"1"1778,0-3 0,0 3-510,0 5 1,0 2 0,0 17 0,0 5-238,0 3 0,0 10 1,0-2-1,0 4-64,0 2 1,0 0 0,0 0 0,0 0-67,0 0 1,-5 0 0,-1-2 0,2-4-329,2-6 0,2-3 1,0-3 458,0 1 0,0-1 0,0 1 0</inkml:trace>
  <inkml:trace contextRef="#ctx0" brushRef="#br0" timeOffset="376">36 53 7509,'6'-12'-68,"0"0"1,1 7 0,-1-5 0,6 2 0,3 4 116,3 2 1,5 2-1,2 0 1,1 0 2,-1 0 1,4 6 0,-4 2 0,0 2-75,1 3 1,-5-3 0,-8 2 0,-3 1-88,-2 3 0,-4 1 0,-8 1 45,-2-1 0,-13 1 0,-1-1 0,-3 0 0,-4 1 22,0-1 0,3-1 0,-3-3 0,2-3 100,4-2 0,1 4 49,3-7 0,5 1 0,2-4 25,3 4 0,3-2 0,8 8-20,1 1 0,9-3 0,-2 0 0,3-1-25,3 1 0,-1-4 1,1 3-1,-1 1-142,1 0 1,-1-4 0,0 5 0,1 1-266,-1-2 0,1 5 0,-1-3-71,1 3 0,-8-3 391,-5 0 0,5-1 0,0 7 0</inkml:trace>
  <inkml:trace contextRef="#ctx0" brushRef="#br0" timeOffset="596">525 175 7569,'0'-17'-82,"0"-1"0,0 1 178,0-1 42,0 8 1,0 5 0,2 12 0,2 9-171,2 5 1,-1 10 0,-5 0 0,0 6-46,0 4 1,0 2 0,0-5 0,0 3-276,0-2 0,0 4 1,0-3 351,0-1 0,8-2 0,2-2 0</inkml:trace>
  <inkml:trace contextRef="#ctx0" brushRef="#br0" timeOffset="1076">542 53 7602,'-11'-8'717,"1"-4"-441,2-3 0,4 5-334,10 4 0,4 4 1,7 2-1,1 0 18,-1 0 1,9 0-1,1 0 1,2 0 88,0 0 1,0 0-1,6 2 1,0 2-154,0 2 1,-6 6 0,-2-5-1,-2 3 39,-3 4 0,-5 1 0,-5 3 0,-6-1-8,-4 1 1,-6-1 0,-6 1 0,-8-1 40,-1 0 0,-6 1 1,0-1-1,-1 1-1,1-1 0,-4-5 0,6 0 0,1-1 38,3-1 1,7 0 138,1-5 0,5-1 78,-6 8 1,10 0-142,2 5 0,8-1 0,10-3 0,-1-1-9,0 1 1,1-3 0,-1 0 0,1 0-86,-1-1 1,7-3 0,-1 6 0,-2-1-6,-1-1 1,-3 6-1,1-7 1,-1 3-129,1 0 1,-3-7-1,-1 5-494,-3-2 1,-7 5-216,2-1 855,-4-4 0,6 0 0,1-8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0.919"/>
    </inkml:context>
    <inkml:brush xml:id="br0">
      <inkml:brushProperty name="width" value="0.17143" units="cm"/>
      <inkml:brushProperty name="height" value="0.17143" units="cm"/>
      <inkml:brushProperty name="color" value="#E71225"/>
    </inkml:brush>
  </inkml:definitions>
  <inkml:trace contextRef="#ctx0" brushRef="#br0">113 557 7569,'-2'-18'245,"-4"1"-213,4 7 0,-11 4 1,7 12-1,2 6-75,2 3 1,-4 3 0,0 1 0,3 3 19,1 1 0,-4 6 0,0-4-15,2 2 1,0 1-1,0 1 1,-1-4-20,1 0 1,2-5-1,2 3-61,0-4 1,0-1 49,0-1 1,0-9 58,0-8 1,0-10 0,0-11 0,0-4 16,0-2 0,0 3 1,0-7-1,0-4 10,0-4 1,0-3 0,0-1 0,0-5-14,0-3 1,6-11-1,1 10 1,1-3 5,0 1 1,5 7 0,-1 3 0,4 1 16,1 4 0,-1 4 0,-3 6 0,-1 8 210,1 7 1,-3 1-1,2 7-153,1 2 0,1 10 1,-1 5-1,-1 7-39,2 5 1,-1 6-1,1 10 1,-4 4-38,-3 1 0,5 1 0,-6 4 0,-2-3 6,-2 3 0,3-1 0,1 1 0,0-5-113,2-1 0,-6-8 1,4-6-1,-4 0-60,-2-2 1,0-1 0,0-9-1,0 1-215,0-1 1,0 0 174,0 1 1,0-6 197,0-1 0,-8-15 0,-2 2 0</inkml:trace>
  <inkml:trace contextRef="#ctx0" brushRef="#br0" timeOffset="204">8 592 7544,'-7'-2'-206,"7"-2"0,9-2 30,7 2 0,3 2 0,4 2 0,7 0 66,3 0 1,7 0-1,1-2 110,-2-3 0,5-5 0,1-8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46.940"/>
    </inkml:context>
    <inkml:brush xml:id="br0">
      <inkml:brushProperty name="width" value="0.17143" units="cm"/>
      <inkml:brushProperty name="height" value="0.17143" units="cm"/>
      <inkml:brushProperty name="color" value="#E71225"/>
    </inkml:brush>
  </inkml:definitions>
  <inkml:trace contextRef="#ctx0" brushRef="#br0">53 193 7348,'0'-18'404,"0"1"-329,0 7 1,0 10 0,0 12-1,0 5-72,0 7 1,0-3 0,0 8-1,0 0 18,0-2 0,0 6 0,0-5 0,0 1-17,0 0 0,-6-8 1,0 2-1,0-3-350,-2-3 1,6-5 0,-5-2 236,-1-3 1,6-3 120,-4-10 0,4-3 0,2-11 17,0-3 0,0 4 0,2-5 1,2 3 41,2-2 0,7 1 0,-1-5 0,2 0 2,-3 0 0,5 6 0,-4-5 8,3 1 0,3 8 0,-1-1-11,0 10 1,-1 8 0,-2 8-34,-3 10 1,-5-1 0,4 8 0,-1-1-83,1-1 0,-4 6 0,4-4 0,-1 0 53,1 1 1,-4-3-1,6-6 25,1 1 0,-3-3 0,1-3 90,3-6 0,-4-4-57,1-2 1,-5-8 0,4-4 0,-2-3-6,-4-3 0,-3 1 1,-1-2-1,0-3-64,0-1 0,0-6 0,0 6 0,0-1-79,0-1 0,0 4 0,0-7 0,0 3 25,0 4 0,0-4 1,0 1-601,0 3 0,8 9 657,4 7 0,3 10 0,3 5 0</inkml:trace>
  <inkml:trace contextRef="#ctx0" brushRef="#br0" timeOffset="555">664 263 7569,'-10'-8'76,"4"-4"1,4 3 0,0-1 161,-3 2 1,3 4 0,-4 10-175,4 6 1,2 3-1,0 3 1,0 1-172,0 4 1,0-3 0,0 3 0,2-3 51,4-3 1,-4 6-1,3 1-76,-3-3 0,-2-2 0,-2-1-67,-3-1 0,1-7 136,-8-4 0,6-6 0,-3-6 57,1-6 0,2-3 0,6-3 1,0 1 235,0-1 1,0 1 0,0-2 0,0-3-172,0-1 1,2-6 0,2 6 0,4-1-41,1-1 1,-3 6 0,6-5 0,1 7 16,3 5 0,-4 3 0,-1 5 1,3-2-15,1 2 0,3 8 0,-1 4 0,1 1-7,-1 5 1,1 9 0,-1 4 0,1 2-23,-1 1 1,0-3 0,-1 4 0,-2-2 4,-3 2 1,-1-6-1,4 0 1,-3-1-17,3-1 1,-5-2 0,3-9 69,2-6 0,-5-4 178,3-2 0,-8-8 1,4-4-1,-3-5-71,1-6 0,0 1 0,-6-7 1,0 0-145,0 2 1,0-6 0,0 4 0,0-2-152,0 2 0,0-4 0,0 3 0,0-1-246,0 2 0,0 4 0,0 8-167,0-1 1,2 3 252,4 3 1,-2 10 0,5 10 0,-1 1 294,-4 5 0,6 9 0,0 5 0</inkml:trace>
  <inkml:trace contextRef="#ctx0" brushRef="#br0" timeOffset="888">1362 175 7648,'0'-17'143,"-5"5"0,-1 1 15,2-3 0,0 1 0,0 3 4,-2 10 1,1 2-1,5 9 1,0 5-133,0 5 1,0-1 0,0 5 0,1-2-67,5 0 0,-4 9 0,4-3 0,-4 2 48,-2-2 1,0 2-1,0-8 1,0 0-455,0 3 0,0-7 442,0 4 0,0-3 0,0-3 0</inkml:trace>
  <inkml:trace contextRef="#ctx0" brushRef="#br0" timeOffset="1162">1240 141 7420,'-9'-8'-127,"-5"4"0,8-8 310,2-1 0,2 3 0,2-2 121,0-1 0,2 5 0,4 0-192,6 0 1,9 6 0,4-3-1,2 1-134,4-2 1,2 4-1,0-4 1,-1 4-45,-3 2 0,-2-2 0,4-2 0,-4-1-336,-2 1 0,-1 2 1,-7 4-248,0 4 0,-5-3 649,0 9 0,-8 0 0,3 5 0</inkml:trace>
  <inkml:trace contextRef="#ctx0" brushRef="#br0" timeOffset="1426">1834 298 7572,'17'7'187,"1"-5"1,-1 4-28,1-4 0,-1-2 1,1-2-1,1-2-126,4-1 0,-1-9 1,7 4-1,2-1-74,2-1 1,2 6 0,0-4 0,-2 1-177,-4-1 1,2 6-1,-8-2-1097,-1 4 1313,-3 2 0,6 0 0,2 0 0</inkml:trace>
  <inkml:trace contextRef="#ctx0" brushRef="#br0" timeOffset="1898">2183 437 7569,'-17'0'-209,"7"0"831,-5 0-191,5 0 384,0 0-716,2 0 1,10 0 0,2-2-135,2-3 0,8 3 1,-3-4-1,5 4-84,1 2 0,7-6 0,-1 0 0,-2 2-19,-1 2 0,3 1 0,0-3 0,-1-2-88,-3 2 0,-2 2 0,1 2 0,-1 0-159,1 0 0,-7 0 1,1 0 384,2 0 0,1 0 0,3 0 0</inkml:trace>
  <inkml:trace contextRef="#ctx0" brushRef="#br0" timeOffset="2508">2201 437 7044,'-18'0'99,"7"0"0,-1 0 1,-2 0-10,-1 0 1,-3 0-1,1 0 1,0 0 27,-1 0 0,-7 6-106,-4 0 1,3 0-1,3-4-123,4 4 46,1-4 0,11 5 0,7-7-29,9 0 0,7-2 0,3-1 0,3-3-77,1 2 0,2 2 0,-4 0-54,3-4 1,5 4 0,-6-4 224,-2 4 0,7 2 0,-1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7:51.390"/>
    </inkml:context>
    <inkml:brush xml:id="br0">
      <inkml:brushProperty name="width" value="0.17143" units="cm"/>
      <inkml:brushProperty name="height" value="0.17143" units="cm"/>
      <inkml:brushProperty name="color" value="#E71225"/>
    </inkml:brush>
  </inkml:definitions>
  <inkml:trace contextRef="#ctx0" brushRef="#br0">36 33 6087,'0'-11'1679,"0"-1"-1528,0 8 0,0-2 0,0 12-69,0 6 1,0 3 0,0 3 0,0 1-102,0 4 0,0 3 0,0 5 1,0-4 6,0-2 1,0 4 0,0-4 0,0 1 31,0-1 1,0 0-1,-2-4 1,-2 3-445,-2-3 1,0-2 0,4-3-613,-3-4 567,3 3 469,-6-13 0,16 6 0,1-8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6.147"/>
    </inkml:context>
    <inkml:brush xml:id="br0">
      <inkml:brushProperty name="width" value="0.17143" units="cm"/>
      <inkml:brushProperty name="height" value="0.17143" units="cm"/>
      <inkml:brushProperty name="color" value="#E71225"/>
    </inkml:brush>
  </inkml:definitions>
  <inkml:trace contextRef="#ctx0" brushRef="#br0">122 210 7139,'-6'-11'0,"1"-1"-184,1-2 235,2 7 0,2 1 0,0 12 0,0 5 0,0 5 74,0 1 1,0 8 0,-2 5 0,-2 3-87,-2 1 0,0 1 0,4 2 0,-1 2 10,-3 2 0,-6 0 0,6-7 1,0 1-68,-1 0 1,3-6 0,-6-1 0,2-3-220,4-4 0,3-7 0,-1-5 148,-4-1 0,4-4 0,-4-10 47,4-5 1,8-7-1,2-3 1,-1-4 30,1-3 0,4-1 1,-4-6-1,-1 0 17,1 1 1,4-7 0,-5-2 0,1 0 8,0 1 1,4-5 0,-5 6 0,3 3 25,4 1 0,-1 2 1,1 2-1,-2 4 35,1 5 0,3 5 0,1 2 83,1-1 1,-1 8-1,0 5-54,1 3 1,-3 9-1,-1 7 1,-2 7-37,1 8 0,-5 4 0,0 2 0,-2 2-58,-1 4 1,7-2 0,-4 5 0,0-1-111,-1-4 0,1-2 0,-4-2 0,2 0-191,-2 0 0,3-8 1,-1-2-31,-2 0 1,4-5-1,-2 3-107,-2-4 427,-2-9 0,5-2 0,3-8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6.372"/>
    </inkml:context>
    <inkml:brush xml:id="br0">
      <inkml:brushProperty name="width" value="0.17143" units="cm"/>
      <inkml:brushProperty name="height" value="0.17143" units="cm"/>
      <inkml:brushProperty name="color" value="#E71225"/>
    </inkml:brush>
  </inkml:definitions>
  <inkml:trace contextRef="#ctx0" brushRef="#br0">33 88 7569,'-17'0'-188,"7"0"1,4 0 0,12-2 0,6-2 0,3-2 171,3 2 1,1 0 0,4 0-1,6-1-81,4 1 0,2-4 1,-2 0-1,-2 0-266,-1 1 363,-1 1 0,6-2 0,0-2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6.642"/>
    </inkml:context>
    <inkml:brush xml:id="br0">
      <inkml:brushProperty name="width" value="0.17143" units="cm"/>
      <inkml:brushProperty name="height" value="0.17143" units="cm"/>
      <inkml:brushProperty name="color" value="#E71225"/>
    </inkml:brush>
  </inkml:definitions>
  <inkml:trace contextRef="#ctx0" brushRef="#br0">1 78 7486,'0'-18'-81,"0"1"156,0-1 1,0 7 73,0-1 1,0 10 0,0 2 0,0 10-86,0 5 1,0 3-1,0 1 1,2 4-41,4 7 1,-4 3-1,3 3 1,-3 3-81,-2 2 1,0 0 0,0-6 0,0 0-50,0 0 0,0-1 1,0-1-1,0-1-132,0-3 0,0-8 1,0 2-1,0-3-625,0-3 862,0-7 0,0-2 0,0-8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6.885"/>
    </inkml:context>
    <inkml:brush xml:id="br0">
      <inkml:brushProperty name="width" value="0.17143" units="cm"/>
      <inkml:brushProperty name="height" value="0.17143" units="cm"/>
      <inkml:brushProperty name="color" value="#E71225"/>
    </inkml:brush>
  </inkml:definitions>
  <inkml:trace contextRef="#ctx0" brushRef="#br0">18 27 7638,'0'-17'349,"0"7"1,0 10 0,0 14-1,0 5-408,0 4 1,0 8-1,0-1 1,0 1-35,0-2 1,0 4-1,0-4 1,0 4-39,0 2 1,0 0 0,0 0-1,0-1-86,0 1 0,0-5 1,0-1-1,0 0-778,0-2 995,-8-2 0,6-7 0,-5-1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7.131"/>
    </inkml:context>
    <inkml:brush xml:id="br0">
      <inkml:brushProperty name="width" value="0.17143" units="cm"/>
      <inkml:brushProperty name="height" value="0.17143" units="cm"/>
      <inkml:brushProperty name="color" value="#E71225"/>
    </inkml:brush>
  </inkml:definitions>
  <inkml:trace contextRef="#ctx0" brushRef="#br0">18 33 7569,'0'-17'204,"0"7"1,0 4-1,0 14 1,0 8-105,0 5 0,-5 10 0,-1-2 0,2 2-121,2-2 0,2 8 1,0-6-1,0 0 37,0 2 0,0-6 0,0 3 0,0-1-457,0-2 0,0 0 0,0-6 123,0 3 0,0-1 0,2-6 0,4 1 318,-4-9 0,5-1 0,-7-8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7.356"/>
    </inkml:context>
    <inkml:brush xml:id="br0">
      <inkml:brushProperty name="width" value="0.17143" units="cm"/>
      <inkml:brushProperty name="height" value="0.17143" units="cm"/>
      <inkml:brushProperty name="color" value="#E71225"/>
    </inkml:brush>
  </inkml:definitions>
  <inkml:trace contextRef="#ctx0" brushRef="#br0">1 53 7569,'0'9'-144,"1"-1"1,5-8 0,6 0 72,3 0 0,5 0 0,1 0 0,4 0 64,3 0 1,-1 0 0,4-2 0,-2-2-47,2-1 1,-4-3-1,2 4 1,0-2-122,-1 2 0,5 0 0,-6 0 174,0-1 0,6-9 0,-6 4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7.636"/>
    </inkml:context>
    <inkml:brush xml:id="br0">
      <inkml:brushProperty name="width" value="0.17143" units="cm"/>
      <inkml:brushProperty name="height" value="0.17143" units="cm"/>
      <inkml:brushProperty name="color" value="#E71225"/>
    </inkml:brush>
  </inkml:definitions>
  <inkml:trace contextRef="#ctx0" brushRef="#br0">1 53 7569,'0'10'122,"2"-3"1,4-7-1,5 0-177,5 0 0,1-2 0,1-1 0,-1-3 27,1 2 0,1 0 0,2 0 1,3-2-88,-3 2 0,-2 1 1,-1-1-1,-1-2-924,1 2 1039,-1 2 0,1-6 0,-1-1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7.823"/>
    </inkml:context>
    <inkml:brush xml:id="br0">
      <inkml:brushProperty name="width" value="0.17143" units="cm"/>
      <inkml:brushProperty name="height" value="0.17143" units="cm"/>
      <inkml:brushProperty name="color" value="#E71225"/>
    </inkml:brush>
  </inkml:definitions>
  <inkml:trace contextRef="#ctx0" brushRef="#br0">61 0 7110,'-17'10'-121,"5"3"1,2-5-1,1 0 713,-1 0 0,8 3-492,2-5 1,2 0 0,10-6 0,1 0-121,3 0 1,1 0 0,1 0 0,-1 0-44,0 0 1,7-6 0,-1 0-1,-2 1-257,-1-3 0,-1 6 0,3-6 320,1 0 0,0 6 0,-5-5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8.785"/>
    </inkml:context>
    <inkml:brush xml:id="br0">
      <inkml:brushProperty name="width" value="0.17143" units="cm"/>
      <inkml:brushProperty name="height" value="0.17143" units="cm"/>
      <inkml:brushProperty name="color" value="#E71225"/>
    </inkml:brush>
  </inkml:definitions>
  <inkml:trace contextRef="#ctx0" brushRef="#br0">106 86 6422,'0'-17'-42,"0"-1"439,0 1 1,0 5 0,-2 3-320,-4 1 0,2 4 0,-6 10 1,1 7-93,-1 9 1,4-1-1,-4 8 1,1 2 69,-1 2 0,4 8 1,-4 0-1,3-1-51,3 3 1,2-6-1,2 4 1,0-4-57,0-3 1,0-1-1,0-3 1,2-7-34,4-4 0,9-7 0,8-2 0,-1-3 17,-3-3 0,4-4 1,3-6-1,-1-5 10,0-5 1,4-1 0,-6-1 0,-1-1 33,-3-4 1,-3 1-1,-3-5 1,-3 0 30,-2 0 0,-2 4 1,-6-7-26,0-1 1,-8 4-1,-4-2 1,-3-2-1,-3-2-14,1-2 0,5 6 0,0 2 0,-1 4 33,-3 7 0,-1 1-74,-1 9 1,3 2-1,3 10-165,6 5 0,5 5 237,1 1 0,0 8 0,0 3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8.949"/>
    </inkml:context>
    <inkml:brush xml:id="br0">
      <inkml:brushProperty name="width" value="0.17143" units="cm"/>
      <inkml:brushProperty name="height" value="0.17143" units="cm"/>
      <inkml:brushProperty name="color" value="#E71225"/>
    </inkml:brush>
  </inkml:definitions>
  <inkml:trace contextRef="#ctx0" brushRef="#br0">18 1 7562,'-10'0'285,"2"0"0,8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9.343"/>
    </inkml:context>
    <inkml:brush xml:id="br0">
      <inkml:brushProperty name="width" value="0.17143" units="cm"/>
      <inkml:brushProperty name="height" value="0.17143" units="cm"/>
      <inkml:brushProperty name="color" value="#E71225"/>
    </inkml:brush>
  </inkml:definitions>
  <inkml:trace contextRef="#ctx0" brushRef="#br0">53 121 7537,'-10'0'-228,"-4"8"0,8 5 0,3 7 243,1 3 0,0 2 1,-2-1-1,-2 5 52,2 4 1,2-4-1,2-2 1,2 0-60,4 0 1,-2-5 0,7 1-23,3-4 0,7-3 1,3-5-1,-3-5 20,-2-4 0,1-2 1,1-2-1,4-3-75,3-7 0,-1-6 1,4-3-1,-4-2 46,-2 1 0,-2-3 0,-5 0 1,-1 0 37,1 0 1,-8-5 0,-5 5-1,-3 0-4,-2 0 0,-2-6 1,-3 4-1,-9-1-3,-7 5 0,1 4 0,-5 1 0,0 3 9,-4 3 0,1-2 0,1 9-22,2 1 0,-4 4 0,6 4 0,1 3 1,3 3-102,1 4 1,3 3 0,1 4 0,5 3 105,1-3 0,-6-1 0,5-3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8:59.570"/>
    </inkml:context>
    <inkml:brush xml:id="br0">
      <inkml:brushProperty name="width" value="0.17143" units="cm"/>
      <inkml:brushProperty name="height" value="0.17143" units="cm"/>
      <inkml:brushProperty name="color" value="#E71225"/>
    </inkml:brush>
  </inkml:definitions>
  <inkml:trace contextRef="#ctx0" brushRef="#br0">1 14 7968,'2'-10'1347,"2"6"-1332,1 8 0,7 12 0,-4 9 0,0 2-13,-1 4 0,-1 4 0,-4 4 0,2 2-3,2-3 1,0-1 0,-6-2 0,0 0-519,0 0 1,0 0 518,0 0 0,0 0 0,0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00.431"/>
    </inkml:context>
    <inkml:brush xml:id="br0">
      <inkml:brushProperty name="width" value="0.17143" units="cm"/>
      <inkml:brushProperty name="height" value="0.17143" units="cm"/>
      <inkml:brushProperty name="color" value="#E71225"/>
    </inkml:brush>
  </inkml:definitions>
  <inkml:trace contextRef="#ctx0" brushRef="#br0">53 43 7659,'0'-17'-8,"0"-1"0,0 10 0,0 8 0,0 10-56,0 6 0,0 9 0,0 4 42,0 4 0,-2-4 0,-2 0 0,-2 2 0,2 2 0,2 2 0,0-2-210,-4-4 0,4 2 95,-3-7 1,3-1-1,0-6 51,-4 1 96,4-9 1,-6-8-1,10-13 1,2-6-10,2-5 0,2 4 0,-4-7 0,3 3 15,3 0 0,-4-6 1,3 4-1,1-1-9,0 1 0,-4-4 1,5 6-1,3 1-7,1 3 1,-3 3-1,0 3 30,1 1 0,3 8 0,-1 0 0,-1 8 14,-2 8 1,-7 4-1,7 3 1,0 2-31,-3 3 0,5 5 0,-6-4 1,1 0-7,5 0 0,-4 4 0,1-5 0,1-3-5,-2-2 0,-1-7 1,-3-2 184,6-2 0,-4 1-102,-3-9 0,-3 2 0,-2-13 1,0-3-28,0-2 1,0-3-1,0-2 1,0-3-59,0 3 1,0 0-1,0-1 1,0-1-208,0 2 0,6-4 0,0-1 0,-2 1 206,-2 0 0,13-6 0,5 4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00.985"/>
    </inkml:context>
    <inkml:brush xml:id="br0">
      <inkml:brushProperty name="width" value="0.17143" units="cm"/>
      <inkml:brushProperty name="height" value="0.17143" units="cm"/>
      <inkml:brushProperty name="color" value="#E71225"/>
    </inkml:brush>
  </inkml:definitions>
  <inkml:trace contextRef="#ctx0" brushRef="#br0">53 88 8086,'-10'10'0,"4"5"-93,4 7 0,2 1 1,0-4-1,0 5 111,0 5 0,0-2 1,0 0-1,0 0-32,0 0 1,0-3-1,0 3 1,0-2 47,0-4 0,0-1 0,0-3-553,0 1 0,-2-9 469,-3-3 0,1-10 0,-6-3 1,2-3 23,4-4 0,2-7 1,2-2-1,0 1 129,0 3 1,0-4-1,0-3 1,0 1-77,0 0 0,6-4 1,2 4-1,0-1-31,0 1 1,5 2-1,-1 7 4,3 5 0,-3 3 0,0 8 41,1 0 0,3 8 0,-1 5 0,-1 7 1,-3 3 0,-5 2 0,4-3 0,0 1-4,-1-2 1,-3 4 0,4 1 0,0-1-33,-1 0 0,-3-2 0,6-5 0,-1-1-20,-1 1 0,6-1 0,-5 1 1,3-7 0,-1-1 74,-1-2 1,-2-10-4,1-10 0,-1-3 0,-6-3 0,2 1 34,-2-1 0,-2 1 0,-2-1 0,0-1-72,0-4 0,0 1 0,0-5 0,0 0-60,0 0 1,0-2 0,0-6 0,0 2-100,0 4 1,0-2-1,2 7 1,2 3-264,1 2 1,9 3-1,-2 4 402,3 7 0,-5 3 0,13 2 0,-4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01.397"/>
    </inkml:context>
    <inkml:brush xml:id="br0">
      <inkml:brushProperty name="width" value="0.17143" units="cm"/>
      <inkml:brushProperty name="height" value="0.17143" units="cm"/>
      <inkml:brushProperty name="color" value="#E71225"/>
    </inkml:brush>
  </inkml:definitions>
  <inkml:trace contextRef="#ctx0" brushRef="#br0">0 88 7570,'8'-10'25,"4"4"1,3 4 0,3 2-278,-1 0 1,7 0 0,1 0 0,2 0 166,4 0 1,0-2 0,0-2 0,-2-2 12,2 3 1,-6-1 0,1 0 0,-3-2 47,0 2 0,-5 0 1,-7 0 60,3-2 1,-8 1 33,-6 5 1,-10-6 0,-11 0-1,-3 2 36,3 2 0,-4 2 0,2 0 0,1 0 155,3 0 0,1 0 0,1 0-38,-1 0 0,9 8 1,3 4-101,4 3 0,2 8 1,0 3-1,0-1-61,0 0 1,0 6-1,0-2 1,0 2-66,0-2 1,0 4 0,0-4 0,0 4-206,0 2 1,-2-2-1,-2-2 1,-2-3-95,2-3 1,-3-2 0,-1-7 0,0-3-387,0-1 687,3-8 0,5 4 0,0-8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01.779"/>
    </inkml:context>
    <inkml:brush xml:id="br0">
      <inkml:brushProperty name="width" value="0.17143" units="cm"/>
      <inkml:brushProperty name="height" value="0.17143" units="cm"/>
      <inkml:brushProperty name="color" value="#E71225"/>
    </inkml:brush>
  </inkml:definitions>
  <inkml:trace contextRef="#ctx0" brushRef="#br0">1 53 8046,'17'-10'0,"1"4"-332,-1 4 1,1 2-1,1 0 1,3-2 185,1-3 0,6 3 1,-4-4-1,0 4 146,1 2 0,-3 0 0,-6 0 0,1 0 0,-1-8 0,1-2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01.977"/>
    </inkml:context>
    <inkml:brush xml:id="br0">
      <inkml:brushProperty name="width" value="0.17143" units="cm"/>
      <inkml:brushProperty name="height" value="0.17143" units="cm"/>
      <inkml:brushProperty name="color" value="#E71225"/>
    </inkml:brush>
  </inkml:definitions>
  <inkml:trace contextRef="#ctx0" brushRef="#br0">0 36 7569,'0'9'353,"0"-1"1,8-8 0,4 0-334,3 0 0,9 0 0,-1 0 0,0 0-201,2 0 1,-5-6 0,5 0 0,-2 2-163,1 3 0,-1 1 0,-6-2 0,1-2 343,-1-2 0,8-8 0,3 5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03.436"/>
    </inkml:context>
    <inkml:brush xml:id="br0">
      <inkml:brushProperty name="width" value="0.17143" units="cm"/>
      <inkml:brushProperty name="height" value="0.17143" units="cm"/>
      <inkml:brushProperty name="color" value="#E71225"/>
    </inkml:brush>
  </inkml:definitions>
  <inkml:trace contextRef="#ctx0" brushRef="#br0">173 0 7333,'-18'18'157,"1"-1"1,0 2 0,1 3-135,4 1 0,-3 8 0,3-2 0,-1 4 0,-1 4 50,2 4 0,8-4 1,-1 4-1,1-5-110,-2-1 0,4 0 0,-4 0 1,6-2-37,6-4 0,-2 2 0,6-7 1,-1-5-9,1-5 1,2-1 0,5-7 0,1-2 48,-1-2 0,2-2 0,3-2 1,1-4 15,-2-6 1,5 3 0,-3-3-1,-2-2 27,-1-1 1,-9-8-1,-1-1 1,-2 3 22,-4 2 0,-2 1 1,-2 1-1,-2 1-23,-4 5 1,-4-3-1,-7 8 1,-1 2-47,1 2 0,-7 2 0,-1 2 0,0 2-347,0 2 382,-6 8 0,4 3 0,-8 10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12.032"/>
    </inkml:context>
    <inkml:brush xml:id="br0">
      <inkml:brushProperty name="width" value="0.17143" units="cm"/>
      <inkml:brushProperty name="height" value="0.17143" units="cm"/>
      <inkml:brushProperty name="color" value="#E71225"/>
    </inkml:brush>
  </inkml:definitions>
  <inkml:trace contextRef="#ctx0" brushRef="#br0">1 27 7570,'0'-17'360,"0"7"1,0 10-1,0 12 1,0 3-317,0 3 0,0 5 0,0 2 0,0 2-186,0 4 1,0-3 0,0 1 0,0 0-9,0-2 0,0 4 0,0-8 1,0 1-182,0 1 1,0-6 0,0 4-588,0-3 918,0-3 0,0-7 0,0-2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16T17:39:12.391"/>
    </inkml:context>
    <inkml:brush xml:id="br0">
      <inkml:brushProperty name="width" value="0.17143" units="cm"/>
      <inkml:brushProperty name="height" value="0.17143" units="cm"/>
      <inkml:brushProperty name="color" value="#E71225"/>
    </inkml:brush>
  </inkml:definitions>
  <inkml:trace contextRef="#ctx0" brushRef="#br0">18 210 7569,'2'-16'101,"4"4"85,-4-3 1,5 15-1,-7 0-28,0 10 0,-5 7 0,-1 4 0,0 5-201,-2 1 1,6-4-1,-4 6 1,5 0-20,1-1 0,0-1 1,0-6-1,1 2-110,5-1 0,4-3 1,7-3 76,1-5 1,1 3-1,3-8 1,1-2 21,-2-3 0,-1-2 1,-3-3-1,1-4 52,-1-2 1,-1-1-1,-3-9 1,-3-1 80,-2-2 0,3-7 0,-5 5 0,-2 0 27,-2 0 0,-4-6 0,-2 2 1,-4-2-65,-1 1 0,-3-1 1,-5 8-1,-1 2-67,1 1 1,-1 3 0,1 1-85,-1 5 1,1 3 0,-1 10 0,1 2-154,-1 2 0,3 7 0,1-1 281,3 3 0,-1 11 0,-5 1 0</inkml:trace>
  <inkml:trace contextRef="#ctx0" brushRef="#br0" timeOffset="342">489 87 7638,'-1'-9'782,"-5"5"-703,-6 8 0,2 5 1,-1 9-1,-1 1 3,2 5 0,1-3 1,5 6-1,-2 0-53,2 0 0,2 1 1,2 3-1,0-4-68,0-2 0,2-2 1,4-5-1,6-3-203,3-3 0,10 2 0,2-9 1,3-1 143,-1-2 0,-6-4 0,6-4 1,0-5 19,-2-5 0,4-3 1,-7-4-1,-3-5 73,-2 1 0,-7-4 0,-2 6 0,-2-2 314,-5-4 0,-1 4 0,-2-1 0,-2 3-268,-3 4 1,-5-4-1,-9 1 1,-3 5-198,-1 5 1,-2 1 0,3 7 0,-1 2-71,2 2 226,-6 2 0,7 8 0,-5 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IN"/>
          </a:p>
        </p:txBody>
      </p:sp>
      <p:sp>
        <p:nvSpPr>
          <p:cNvPr id="4" name="Header Placeholder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en-IN" sz="1400" kern="1200">
                <a:latin typeface="Times New Roman" pitchFamily="18"/>
                <a:ea typeface="Lucida Sans Unicode" pitchFamily="2"/>
                <a:cs typeface="Tahoma" pitchFamily="2"/>
              </a:defRPr>
            </a:lvl1pPr>
          </a:lstStyle>
          <a:p>
            <a:pPr lvl="0"/>
            <a:endParaRPr lang="en-IN"/>
          </a:p>
        </p:txBody>
      </p:sp>
      <p:sp>
        <p:nvSpPr>
          <p:cNvPr id="5" name="Date Placeholder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en-IN" sz="1400" kern="1200">
                <a:latin typeface="Times New Roman" pitchFamily="18"/>
                <a:ea typeface="Lucida Sans Unicode" pitchFamily="2"/>
                <a:cs typeface="Tahoma" pitchFamily="2"/>
              </a:defRPr>
            </a:lvl1pPr>
          </a:lstStyle>
          <a:p>
            <a:pPr lvl="0"/>
            <a:fld id="{404A5D18-5DC2-409D-A0CB-4B351306DA9C}" type="datetimeFigureOut">
              <a:t>17/01/2019</a:t>
            </a:fld>
            <a:endParaRPr lang="en-IN"/>
          </a:p>
        </p:txBody>
      </p:sp>
      <p:sp>
        <p:nvSpPr>
          <p:cNvPr id="6" name="Footer Placeholder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en-IN" sz="1400" kern="1200">
                <a:latin typeface="Times New Roman" pitchFamily="18"/>
                <a:ea typeface="Lucida Sans Unicode" pitchFamily="2"/>
                <a:cs typeface="Tahoma" pitchFamily="2"/>
              </a:defRPr>
            </a:lvl1pPr>
          </a:lstStyle>
          <a:p>
            <a:pPr lvl="0"/>
            <a:endParaRPr lang="en-IN"/>
          </a:p>
        </p:txBody>
      </p:sp>
      <p:sp>
        <p:nvSpPr>
          <p:cNvPr id="7" name="Slide Number Placehold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en-IN" sz="1400" kern="1200">
                <a:latin typeface="Times New Roman" pitchFamily="18"/>
                <a:ea typeface="Lucida Sans Unicode" pitchFamily="2"/>
                <a:cs typeface="Tahoma" pitchFamily="2"/>
              </a:defRPr>
            </a:lvl1pPr>
          </a:lstStyle>
          <a:p>
            <a:pPr lvl="0"/>
            <a:fld id="{69DA028D-45D0-436F-9A86-BC2B30D7D6DB}" type="slidenum">
              <a:t>‹#›</a:t>
            </a:fld>
            <a:endParaRPr lang="en-IN"/>
          </a:p>
        </p:txBody>
      </p:sp>
    </p:spTree>
    <p:extLst>
      <p:ext uri="{BB962C8B-B14F-4D97-AF65-F5344CB8AC3E}">
        <p14:creationId xmlns:p14="http://schemas.microsoft.com/office/powerpoint/2010/main" val="3978908240"/>
      </p:ext>
    </p:extLst>
  </p:cSld>
  <p:clrMap bg1="lt1" tx1="dk1" bg2="lt2" tx2="dk2" accent1="accent1" accent2="accent2" accent3="accent3" accent4="accent4" accent5="accent5" accent6="accent6" hlink="hlink" folHlink="folHlink"/>
  <p:notesStyle>
    <a:lvl1pPr marL="216000" marR="0" indent="-216000" rtl="0" hangingPunct="0">
      <a:tabLst/>
      <a:defRPr lang="en-IN" sz="2000" b="0" i="0" u="none" strike="noStrike" kern="1200">
        <a:ln>
          <a:noFill/>
        </a:ln>
        <a:latin typeface="Arial" pitchFamily="18"/>
        <a:ea typeface="Microsoft YaHei" pitchFamily="2"/>
        <a:cs typeface="Ari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5"/>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76"/>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r>
              <a:rPr lang="en-IN" dirty="0"/>
              <a:t>13 participating sites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r>
              <a:rPr lang="en-IN" dirty="0"/>
              <a:t> Venous thromboembolism was defined as</a:t>
            </a:r>
            <a:br>
              <a:rPr lang="en-IN" dirty="0"/>
            </a:br>
            <a:r>
              <a:rPr lang="en-IN" dirty="0"/>
              <a:t>any symptomatic or incidentally detected proximal</a:t>
            </a:r>
            <a:br>
              <a:rPr lang="en-IN" dirty="0"/>
            </a:br>
            <a:r>
              <a:rPr lang="en-IN" dirty="0"/>
              <a:t>deep-vein thrombosis of the lower or upper limbs,</a:t>
            </a:r>
            <a:br>
              <a:rPr lang="en-IN" dirty="0"/>
            </a:br>
            <a:r>
              <a:rPr lang="en-IN" dirty="0"/>
              <a:t>any nonfatal symptomatic or incidental pulmonary embolism, and pulmonary embolism–related death. Patients who presented with symptoms</a:t>
            </a:r>
            <a:br>
              <a:rPr lang="en-IN" dirty="0"/>
            </a:br>
            <a:r>
              <a:rPr lang="en-IN" dirty="0"/>
              <a:t>of venous thromboembolism during the </a:t>
            </a:r>
            <a:r>
              <a:rPr lang="en-IN" dirty="0" err="1"/>
              <a:t>followup</a:t>
            </a:r>
            <a:r>
              <a:rPr lang="en-IN" dirty="0"/>
              <a:t> period underwent diagnostic imaging for confirmation of the primary outcome. Routine ultrasonographic testing was not performed.</a:t>
            </a:r>
            <a:br>
              <a:rPr lang="en-IN" dirty="0"/>
            </a:br>
            <a:endParaRPr lang="en-IN"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r>
              <a:rPr lang="en-IN" sz="2000" b="0" i="0" u="none" strike="noStrike" kern="1200" dirty="0">
                <a:ln>
                  <a:noFill/>
                </a:ln>
                <a:effectLst/>
                <a:latin typeface="Arial" pitchFamily="18"/>
                <a:ea typeface="Microsoft YaHei" pitchFamily="2"/>
                <a:cs typeface="Arial" pitchFamily="2"/>
              </a:rPr>
              <a:t>Allocation concealment - A technique used to prevent selection bias by concealing the allocation sequence from those assigning participants to intervention groups, until the moment of assignment. Allocation concealment prevents researchers from (unconsciously or otherwise) influencing which participants are assigned to a given intervention group.</a:t>
            </a:r>
          </a:p>
          <a:p>
            <a:r>
              <a:rPr lang="en-IN" sz="2000" b="0" i="0" u="none" strike="noStrike" kern="1200" dirty="0">
                <a:ln>
                  <a:noFill/>
                </a:ln>
                <a:effectLst/>
                <a:latin typeface="Arial" pitchFamily="18"/>
                <a:ea typeface="Microsoft YaHei" pitchFamily="2"/>
                <a:cs typeface="Arial" pitchFamily="2"/>
              </a:rPr>
              <a:t>Blinding (masking) - The practice of keeping the trial participants, care providers, those collecting data, and sometimes even those </a:t>
            </a:r>
            <a:r>
              <a:rPr lang="en-IN" sz="2000" b="0" i="0" u="none" strike="noStrike" kern="1200" dirty="0" err="1">
                <a:ln>
                  <a:noFill/>
                </a:ln>
                <a:effectLst/>
                <a:latin typeface="Arial" pitchFamily="18"/>
                <a:ea typeface="Microsoft YaHei" pitchFamily="2"/>
                <a:cs typeface="Arial" pitchFamily="2"/>
              </a:rPr>
              <a:t>analyzing</a:t>
            </a:r>
            <a:r>
              <a:rPr lang="en-IN" sz="2000" b="0" i="0" u="none" strike="noStrike" kern="1200" dirty="0">
                <a:ln>
                  <a:noFill/>
                </a:ln>
                <a:effectLst/>
                <a:latin typeface="Arial" pitchFamily="18"/>
                <a:ea typeface="Microsoft YaHei" pitchFamily="2"/>
                <a:cs typeface="Arial" pitchFamily="2"/>
              </a:rPr>
              <a:t> data unaware of which intervention is being administered to which participant. Blinding is intended to prevent bias on the part of study personnel. The most common application is "double-blinding", in which participants, caregivers and those assessing outcome are blinded to intervention assignment. The term "masking" may be used instead of blinding.</a:t>
            </a:r>
          </a:p>
          <a:p>
            <a:r>
              <a:rPr lang="en-IN" sz="2000" b="0" i="0" u="none" strike="noStrike" kern="1200" dirty="0">
                <a:ln>
                  <a:noFill/>
                </a:ln>
                <a:effectLst/>
                <a:latin typeface="Arial" pitchFamily="18"/>
                <a:ea typeface="Microsoft YaHei" pitchFamily="2"/>
                <a:cs typeface="Arial" pitchFamily="2"/>
              </a:rPr>
              <a:t>In short, in the case of  Allocation concealment, both patient and researchers will know which treatment is being given. Of course, the evaluation of results may cause bias of the researchers, or even some knowledgeable patients. In the case of Single blind trial, the patients will not know whether they are in the control arm or trial arm; (some patients in control arm may be unhappy that they are not receiving the new drug!). Double blind means both patients and researchers are blind to the treatment.</a:t>
            </a:r>
          </a:p>
          <a:p>
            <a:pPr lvl="0"/>
            <a:endParaRPr lang="en-I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r>
              <a:rPr lang="en-IN"/>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sz="1100" dirty="0">
              <a:solidFill>
                <a:srgbClr val="000000"/>
              </a:solidFill>
              <a:latin typeface="+mn-lt" pitchFamily="18"/>
              <a:ea typeface="+mn-ea" pitchFamily="2"/>
              <a:cs typeface="+mn-cs" pitchFamily="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r>
              <a:rPr lang="en-IN" sz="2000" b="1" i="0" u="none" strike="noStrike" kern="1200" dirty="0">
                <a:ln>
                  <a:noFill/>
                </a:ln>
                <a:effectLst/>
                <a:latin typeface="Arial" pitchFamily="18"/>
                <a:ea typeface="Microsoft YaHei" pitchFamily="2"/>
                <a:cs typeface="Arial" pitchFamily="2"/>
              </a:rPr>
              <a:t>The power of a study is its ability to detect a difference, if the difference in reality exists</a:t>
            </a:r>
            <a:r>
              <a:rPr lang="en-IN" sz="2000" b="0" i="0" u="none" strike="noStrike" kern="1200" dirty="0">
                <a:ln>
                  <a:noFill/>
                </a:ln>
                <a:effectLst/>
                <a:latin typeface="Arial" pitchFamily="18"/>
                <a:ea typeface="Microsoft YaHei" pitchFamily="2"/>
                <a:cs typeface="Arial" pitchFamily="2"/>
              </a:rPr>
              <a:t>. </a:t>
            </a:r>
            <a:endParaRPr lang="en-I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extLst>
      <p:ext uri="{BB962C8B-B14F-4D97-AF65-F5344CB8AC3E}">
        <p14:creationId xmlns:p14="http://schemas.microsoft.com/office/powerpoint/2010/main" val="969712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4588" y="695325"/>
            <a:ext cx="4568825" cy="3427413"/>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685799" y="4343400"/>
            <a:ext cx="5486040" cy="4114440"/>
          </a:xfrm>
        </p:spPr>
        <p:txBody>
          <a:bodyPr/>
          <a:lstStyle/>
          <a:p>
            <a:endParaRPr lang="en-IN"/>
          </a:p>
        </p:txBody>
      </p:sp>
    </p:spTree>
    <p:extLst>
      <p:ext uri="{BB962C8B-B14F-4D97-AF65-F5344CB8AC3E}">
        <p14:creationId xmlns:p14="http://schemas.microsoft.com/office/powerpoint/2010/main" val="3720746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4588" y="695325"/>
            <a:ext cx="4568825" cy="3427413"/>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685799" y="4343400"/>
            <a:ext cx="5486040" cy="4114440"/>
          </a:xfrm>
        </p:spPr>
        <p:txBody>
          <a:bodyPr/>
          <a:lstStyle/>
          <a:p>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812800"/>
            <a:ext cx="5345112" cy="4008438"/>
          </a:xfrm>
        </p:spPr>
      </p:sp>
      <p:sp>
        <p:nvSpPr>
          <p:cNvPr id="3" name="Notes Placeholder 2"/>
          <p:cNvSpPr>
            <a:spLocks noGrp="1"/>
          </p:cNvSpPr>
          <p:nvPr>
            <p:ph type="body" idx="1"/>
          </p:nvPr>
        </p:nvSpPr>
        <p:spPr/>
        <p:txBody>
          <a:bodyPr/>
          <a:lstStyle/>
          <a:p>
            <a:r>
              <a:rPr lang="en-IN" sz="2000" b="0" i="0" u="none" strike="noStrike" kern="1200" dirty="0">
                <a:ln>
                  <a:noFill/>
                </a:ln>
                <a:effectLst/>
                <a:latin typeface="Arial" pitchFamily="18"/>
                <a:ea typeface="Microsoft YaHei" pitchFamily="2"/>
                <a:cs typeface="Arial" pitchFamily="2"/>
              </a:rPr>
              <a:t>* Confidence intervals were not adjusted for multiple comparisons.</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 This includes patients who also had deep-vein thrombosis.</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 One patient died 6 days after receiving a diagnosis of pulmonary embolism.</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 The severity of major bleeding episodes was defined as follows: category 1, the episode was not considered to be a clinical emergency; category 2, the episode led to some treatment but was not considered to be a clinical emergency; category 3, the episode was considered to be</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a clinical emergency (e.g., hemodynamic instability or intracranial bleeding with neurologic symptoms); and category 4, the episode led to</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death before or almost immediately after the patient presented to the hospital.13</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¶Clinically relevant nonmajor bleeding was defined as overt bleeding that did not meet the criteria for major bleeding but was associated with</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the use of medical intervention, contact with a physician, interruption of the assigned trial regimen, discomfort, or impairment of activities</a:t>
            </a:r>
            <a:br>
              <a:rPr lang="en-IN" sz="2000" b="0" i="0" u="none" strike="noStrike" kern="1200" dirty="0">
                <a:ln>
                  <a:noFill/>
                </a:ln>
                <a:effectLst/>
                <a:latin typeface="Arial" pitchFamily="18"/>
                <a:ea typeface="Microsoft YaHei" pitchFamily="2"/>
                <a:cs typeface="Arial" pitchFamily="2"/>
              </a:rPr>
            </a:br>
            <a:r>
              <a:rPr lang="en-IN" sz="2000" b="0" i="0" u="none" strike="noStrike" kern="1200" dirty="0">
                <a:ln>
                  <a:noFill/>
                </a:ln>
                <a:effectLst/>
                <a:latin typeface="Arial" pitchFamily="18"/>
                <a:ea typeface="Microsoft YaHei" pitchFamily="2"/>
                <a:cs typeface="Arial" pitchFamily="2"/>
              </a:rPr>
              <a:t>of daily living.</a:t>
            </a:r>
            <a:r>
              <a:rPr lang="en-IN" dirty="0"/>
              <a:t> </a:t>
            </a:r>
            <a:br>
              <a:rPr lang="en-IN" dirty="0"/>
            </a:br>
            <a:endParaRPr lang="en-IN" dirty="0"/>
          </a:p>
        </p:txBody>
      </p:sp>
      <p:sp>
        <p:nvSpPr>
          <p:cNvPr id="4" name="Slide Number Placeholder 3"/>
          <p:cNvSpPr>
            <a:spLocks noGrp="1"/>
          </p:cNvSpPr>
          <p:nvPr>
            <p:ph type="sldNum" sz="quarter" idx="10"/>
          </p:nvPr>
        </p:nvSpPr>
        <p:spPr/>
        <p:txBody>
          <a:bodyPr/>
          <a:lstStyle/>
          <a:p>
            <a:pPr lvl="0"/>
            <a:fld id="{69DA028D-45D0-436F-9A86-BC2B30D7D6DB}" type="slidenum">
              <a:rPr lang="en-IN" smtClean="0"/>
              <a:t>30</a:t>
            </a:fld>
            <a:endParaRPr lang="en-IN"/>
          </a:p>
        </p:txBody>
      </p:sp>
    </p:spTree>
    <p:extLst>
      <p:ext uri="{BB962C8B-B14F-4D97-AF65-F5344CB8AC3E}">
        <p14:creationId xmlns:p14="http://schemas.microsoft.com/office/powerpoint/2010/main" val="842536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marL="0" lvl="0" indent="0" algn="l" hangingPunct="1"/>
            <a:endParaRPr lang="en-IN" sz="1100" dirty="0">
              <a:latin typeface="Arial Unicode MS" pitchFamily="34"/>
              <a:cs typeface="Arial Unicode MS" pitchFamily="34"/>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0"/>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81"/>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87"/>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Shape 188"/>
          <p:cNvSpPr txBox="1">
            <a:spLocks noGrp="1"/>
          </p:cNvSpPr>
          <p:nvPr>
            <p:ph type="body" sz="quarter" idx="1"/>
          </p:nvPr>
        </p:nvSpPr>
        <p:spPr>
          <a:xfrm>
            <a:off x="685799" y="4343400"/>
            <a:ext cx="5486040" cy="4114440"/>
          </a:xfrm>
        </p:spPr>
        <p:txBody>
          <a:bodyPr wrap="square" lIns="91440" tIns="91440" rIns="91440" bIns="91440" anchor="t"/>
          <a:lstStyle/>
          <a:p>
            <a:pPr lvl="0"/>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17/01/2019</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980999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17/01/2019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9317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9796027F-7875-4030-9381-8BD8C4F21935}" type="datetimeFigureOut">
              <a:rPr lang="en-US" smtClean="0"/>
              <a:t>17/01/2019</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801703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17/01/2019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05271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17/01/2019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1989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4509A250-FF31-4206-8172-F9D3106AACB1}" type="datetimeFigureOut">
              <a:rPr lang="en-US" smtClean="0"/>
              <a:t>17/01/2019</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25503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17/01/2019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3151500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4509A250-FF31-4206-8172-F9D3106AACB1}" type="datetimeFigureOut">
              <a:rPr lang="en-US" smtClean="0"/>
              <a:t>17/01/2019</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90924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509A250-FF31-4206-8172-F9D3106AACB1}" type="datetimeFigureOut">
              <a:rPr lang="en-US" smtClean="0"/>
              <a:t>17/01/2019</a:t>
            </a:fld>
            <a:endParaRPr lang="en-US" dirty="0"/>
          </a:p>
        </p:txBody>
      </p:sp>
      <p:sp>
        <p:nvSpPr>
          <p:cNvPr id="10" name="Slide Number Placeholder 9"/>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8850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17/01/2019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40392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17/01/2019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61991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4AAD347D-5ACD-4C99-B74B-A9C85AD731AF}" type="datetimeFigureOut">
              <a:rPr lang="en-US" smtClean="0"/>
              <a:t>17/01/2019</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09720304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2.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hyperlink" Target="https://www.ncbi.nlm.nih.gov/pubmed/?term=Simanek%20R%5bAuthor%5d&amp;cauthor=true&amp;cauthor_uid=20829374" TargetMode="External"/><Relationship Id="rId3" Type="http://schemas.openxmlformats.org/officeDocument/2006/relationships/hyperlink" Target="https://www.ncbi.nlm.nih.gov/pubmed/?term=Ay%20C%5bAuthor%5d&amp;cauthor=true&amp;cauthor_uid=20829374" TargetMode="External"/><Relationship Id="rId7" Type="http://schemas.openxmlformats.org/officeDocument/2006/relationships/hyperlink" Target="https://www.ncbi.nlm.nih.gov/pubmed/?term=Vormittag%20R%5bAuthor%5d&amp;cauthor=true&amp;cauthor_uid=20829374"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www.ncbi.nlm.nih.gov/pubmed/?term=Chiriac%20AL%5bAuthor%5d&amp;cauthor=true&amp;cauthor_uid=20829374" TargetMode="External"/><Relationship Id="rId11" Type="http://schemas.openxmlformats.org/officeDocument/2006/relationships/hyperlink" Target="https://www.ncbi.nlm.nih.gov/pubmed/?term=Pabinger%20I%5bAuthor%5d&amp;cauthor=true&amp;cauthor_uid=20829374" TargetMode="External"/><Relationship Id="rId5" Type="http://schemas.openxmlformats.org/officeDocument/2006/relationships/hyperlink" Target="https://www.ncbi.nlm.nih.gov/pubmed/?term=Marosi%20C%5bAuthor%5d&amp;cauthor=true&amp;cauthor_uid=20829374" TargetMode="External"/><Relationship Id="rId10" Type="http://schemas.openxmlformats.org/officeDocument/2006/relationships/hyperlink" Target="https://www.ncbi.nlm.nih.gov/pubmed/?term=Zielinski%20C%5bAuthor%5d&amp;cauthor=true&amp;cauthor_uid=20829374" TargetMode="External"/><Relationship Id="rId4" Type="http://schemas.openxmlformats.org/officeDocument/2006/relationships/hyperlink" Target="https://www.ncbi.nlm.nih.gov/pubmed/?term=Dunkler%20D%5bAuthor%5d&amp;cauthor=true&amp;cauthor_uid=20829374" TargetMode="External"/><Relationship Id="rId9" Type="http://schemas.openxmlformats.org/officeDocument/2006/relationships/hyperlink" Target="https://www.ncbi.nlm.nih.gov/pubmed/?term=Quehenberger%20P%5bAuthor%5d&amp;cauthor=true&amp;cauthor_uid=20829374" TargetMode="Externa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14.png"/><Relationship Id="rId4" Type="http://schemas.openxmlformats.org/officeDocument/2006/relationships/customXml" Target="../ink/ink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customXml" Target="../ink/ink9.xml"/><Relationship Id="rId26" Type="http://schemas.openxmlformats.org/officeDocument/2006/relationships/customXml" Target="../ink/ink13.xml"/><Relationship Id="rId39" Type="http://schemas.openxmlformats.org/officeDocument/2006/relationships/image" Target="../media/image34.png"/><Relationship Id="rId21" Type="http://schemas.openxmlformats.org/officeDocument/2006/relationships/image" Target="../media/image25.png"/><Relationship Id="rId34" Type="http://schemas.openxmlformats.org/officeDocument/2006/relationships/customXml" Target="../ink/ink17.xml"/><Relationship Id="rId42" Type="http://schemas.openxmlformats.org/officeDocument/2006/relationships/customXml" Target="../ink/ink21.xml"/><Relationship Id="rId47" Type="http://schemas.openxmlformats.org/officeDocument/2006/relationships/image" Target="../media/image38.png"/><Relationship Id="rId50" Type="http://schemas.openxmlformats.org/officeDocument/2006/relationships/customXml" Target="../ink/ink25.xml"/><Relationship Id="rId55" Type="http://schemas.openxmlformats.org/officeDocument/2006/relationships/image" Target="../media/image42.png"/><Relationship Id="rId7" Type="http://schemas.openxmlformats.org/officeDocument/2006/relationships/image" Target="../media/image18.png"/><Relationship Id="rId2" Type="http://schemas.openxmlformats.org/officeDocument/2006/relationships/notesSlide" Target="../notesSlides/notesSlide21.xml"/><Relationship Id="rId16" Type="http://schemas.openxmlformats.org/officeDocument/2006/relationships/customXml" Target="../ink/ink8.xml"/><Relationship Id="rId20" Type="http://schemas.openxmlformats.org/officeDocument/2006/relationships/customXml" Target="../ink/ink10.xml"/><Relationship Id="rId29" Type="http://schemas.openxmlformats.org/officeDocument/2006/relationships/image" Target="../media/image29.png"/><Relationship Id="rId41" Type="http://schemas.openxmlformats.org/officeDocument/2006/relationships/image" Target="../media/image35.png"/><Relationship Id="rId54" Type="http://schemas.openxmlformats.org/officeDocument/2006/relationships/customXml" Target="../ink/ink27.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20.png"/><Relationship Id="rId24" Type="http://schemas.openxmlformats.org/officeDocument/2006/relationships/customXml" Target="../ink/ink12.xml"/><Relationship Id="rId32" Type="http://schemas.openxmlformats.org/officeDocument/2006/relationships/customXml" Target="../ink/ink16.xml"/><Relationship Id="rId37" Type="http://schemas.openxmlformats.org/officeDocument/2006/relationships/image" Target="../media/image33.png"/><Relationship Id="rId40" Type="http://schemas.openxmlformats.org/officeDocument/2006/relationships/customXml" Target="../ink/ink20.xml"/><Relationship Id="rId45" Type="http://schemas.openxmlformats.org/officeDocument/2006/relationships/image" Target="../media/image37.png"/><Relationship Id="rId53" Type="http://schemas.openxmlformats.org/officeDocument/2006/relationships/image" Target="../media/image41.png"/><Relationship Id="rId58" Type="http://schemas.openxmlformats.org/officeDocument/2006/relationships/customXml" Target="../ink/ink29.xml"/><Relationship Id="rId5" Type="http://schemas.openxmlformats.org/officeDocument/2006/relationships/image" Target="../media/image16.png"/><Relationship Id="rId15" Type="http://schemas.openxmlformats.org/officeDocument/2006/relationships/image" Target="../media/image22.png"/><Relationship Id="rId23" Type="http://schemas.openxmlformats.org/officeDocument/2006/relationships/image" Target="../media/image26.png"/><Relationship Id="rId28" Type="http://schemas.openxmlformats.org/officeDocument/2006/relationships/customXml" Target="../ink/ink14.xml"/><Relationship Id="rId36" Type="http://schemas.openxmlformats.org/officeDocument/2006/relationships/customXml" Target="../ink/ink18.xml"/><Relationship Id="rId49" Type="http://schemas.openxmlformats.org/officeDocument/2006/relationships/image" Target="../media/image39.png"/><Relationship Id="rId57" Type="http://schemas.openxmlformats.org/officeDocument/2006/relationships/image" Target="../media/image43.png"/><Relationship Id="rId61" Type="http://schemas.openxmlformats.org/officeDocument/2006/relationships/image" Target="../media/image45.png"/><Relationship Id="rId10" Type="http://schemas.openxmlformats.org/officeDocument/2006/relationships/customXml" Target="../ink/ink5.xml"/><Relationship Id="rId19" Type="http://schemas.openxmlformats.org/officeDocument/2006/relationships/image" Target="../media/image24.png"/><Relationship Id="rId31" Type="http://schemas.openxmlformats.org/officeDocument/2006/relationships/image" Target="../media/image30.png"/><Relationship Id="rId44" Type="http://schemas.openxmlformats.org/officeDocument/2006/relationships/customXml" Target="../ink/ink22.xml"/><Relationship Id="rId52" Type="http://schemas.openxmlformats.org/officeDocument/2006/relationships/customXml" Target="../ink/ink26.xml"/><Relationship Id="rId60" Type="http://schemas.openxmlformats.org/officeDocument/2006/relationships/customXml" Target="../ink/ink30.xml"/><Relationship Id="rId4" Type="http://schemas.microsoft.com/office/2007/relationships/hdphoto" Target="../media/hdphoto2.wdp"/><Relationship Id="rId9" Type="http://schemas.openxmlformats.org/officeDocument/2006/relationships/image" Target="../media/image19.png"/><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28.png"/><Relationship Id="rId30" Type="http://schemas.openxmlformats.org/officeDocument/2006/relationships/customXml" Target="../ink/ink15.xml"/><Relationship Id="rId35" Type="http://schemas.openxmlformats.org/officeDocument/2006/relationships/image" Target="../media/image32.png"/><Relationship Id="rId43" Type="http://schemas.openxmlformats.org/officeDocument/2006/relationships/image" Target="../media/image36.png"/><Relationship Id="rId48" Type="http://schemas.openxmlformats.org/officeDocument/2006/relationships/customXml" Target="../ink/ink24.xml"/><Relationship Id="rId56" Type="http://schemas.openxmlformats.org/officeDocument/2006/relationships/customXml" Target="../ink/ink28.xml"/><Relationship Id="rId8" Type="http://schemas.openxmlformats.org/officeDocument/2006/relationships/customXml" Target="../ink/ink4.xml"/><Relationship Id="rId51" Type="http://schemas.openxmlformats.org/officeDocument/2006/relationships/image" Target="../media/image40.png"/><Relationship Id="rId3" Type="http://schemas.openxmlformats.org/officeDocument/2006/relationships/image" Target="../media/image4.png"/><Relationship Id="rId12" Type="http://schemas.openxmlformats.org/officeDocument/2006/relationships/customXml" Target="../ink/ink6.xml"/><Relationship Id="rId17" Type="http://schemas.openxmlformats.org/officeDocument/2006/relationships/image" Target="../media/image23.png"/><Relationship Id="rId25" Type="http://schemas.openxmlformats.org/officeDocument/2006/relationships/image" Target="../media/image27.png"/><Relationship Id="rId33" Type="http://schemas.openxmlformats.org/officeDocument/2006/relationships/image" Target="../media/image31.png"/><Relationship Id="rId38" Type="http://schemas.openxmlformats.org/officeDocument/2006/relationships/customXml" Target="../ink/ink19.xml"/><Relationship Id="rId46" Type="http://schemas.openxmlformats.org/officeDocument/2006/relationships/customXml" Target="../ink/ink23.xml"/><Relationship Id="rId59"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bg>
      <p:bgPr>
        <a:solidFill>
          <a:schemeClr val="bg1"/>
        </a:solidFill>
        <a:effectLst/>
      </p:bgPr>
    </p:bg>
    <p:spTree>
      <p:nvGrpSpPr>
        <p:cNvPr id="1" name=""/>
        <p:cNvGrpSpPr/>
        <p:nvPr/>
      </p:nvGrpSpPr>
      <p:grpSpPr>
        <a:xfrm>
          <a:off x="0" y="0"/>
          <a:ext cx="0" cy="0"/>
          <a:chOff x="0" y="0"/>
          <a:chExt cx="0" cy="0"/>
        </a:xfrm>
      </p:grpSpPr>
      <p:sp>
        <p:nvSpPr>
          <p:cNvPr id="25"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1346946"/>
            <a:ext cx="7667244"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4299696"/>
            <a:ext cx="7667244"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1484779"/>
            <a:ext cx="7667244"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8"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911" y="4068923"/>
            <a:ext cx="810678"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9" name="Rectangle 16">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Shape 78"/>
          <p:cNvSpPr txBox="1">
            <a:spLocks noGrp="1"/>
          </p:cNvSpPr>
          <p:nvPr>
            <p:ph type="title" idx="4294967295"/>
          </p:nvPr>
        </p:nvSpPr>
        <p:spPr>
          <a:xfrm>
            <a:off x="1413333" y="1293158"/>
            <a:ext cx="5799554" cy="1273364"/>
          </a:xfrm>
        </p:spPr>
        <p:txBody>
          <a:bodyPr vert="horz" lIns="91440" tIns="45720" rIns="91440" bIns="4572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nSpc>
                <a:spcPct val="80000"/>
              </a:lnSpc>
              <a:buNone/>
            </a:pPr>
            <a:r>
              <a:rPr lang="en-US" sz="8900" dirty="0" err="1">
                <a:blipFill dpi="0" rotWithShape="1">
                  <a:blip r:embed="rId5">
                    <a:extLst/>
                  </a:blip>
                  <a:srcRect/>
                  <a:tile tx="6350" ty="-127000" sx="65000" sy="64000" flip="none" algn="tl"/>
                </a:blipFill>
              </a:rPr>
              <a:t>Rct</a:t>
            </a:r>
            <a:r>
              <a:rPr lang="en-US" sz="8900" dirty="0">
                <a:blipFill dpi="0" rotWithShape="1">
                  <a:blip r:embed="rId5">
                    <a:extLst/>
                  </a:blip>
                  <a:srcRect/>
                  <a:tile tx="6350" ty="-127000" sx="65000" sy="64000" flip="none" algn="tl"/>
                </a:blipFill>
              </a:rPr>
              <a:t> Critical appraisal </a:t>
            </a:r>
            <a:br>
              <a:rPr lang="en-US" sz="8900" dirty="0">
                <a:blipFill dpi="0" rotWithShape="1">
                  <a:blip r:embed="rId5">
                    <a:extLst/>
                  </a:blip>
                  <a:srcRect/>
                  <a:tile tx="6350" ty="-127000" sx="65000" sy="64000" flip="none" algn="tl"/>
                </a:blipFill>
              </a:rPr>
            </a:br>
            <a:endParaRPr lang="en-US" sz="8900" dirty="0">
              <a:blipFill dpi="0" rotWithShape="1">
                <a:blip r:embed="rId5">
                  <a:extLst/>
                </a:blip>
                <a:srcRect/>
                <a:tile tx="6350" ty="-127000" sx="65000" sy="64000" flip="none" algn="tl"/>
              </a:blipFill>
            </a:endParaRPr>
          </a:p>
        </p:txBody>
      </p:sp>
      <p:sp>
        <p:nvSpPr>
          <p:cNvPr id="30" name="Rectangle 18">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9583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20">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4192" y="5111496"/>
            <a:ext cx="810678" cy="1080902"/>
          </a:xfrm>
          <a:prstGeom prst="ellipse">
            <a:avLst/>
          </a:prstGeom>
          <a:blipFill dpi="0" rotWithShape="1">
            <a:blip r:embed="rId5">
              <a:duotone>
                <a:schemeClr val="accent1">
                  <a:shade val="45000"/>
                  <a:satMod val="135000"/>
                </a:schemeClr>
                <a:prstClr val="white"/>
              </a:duotone>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2" name="Oval 22">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5260" y="5219586"/>
            <a:ext cx="64854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29F9A81C-0594-4382-AD69-DDE2DE821724}"/>
              </a:ext>
            </a:extLst>
          </p:cNvPr>
          <p:cNvSpPr txBox="1"/>
          <p:nvPr/>
        </p:nvSpPr>
        <p:spPr>
          <a:xfrm>
            <a:off x="3851920" y="5041735"/>
            <a:ext cx="2937710" cy="646331"/>
          </a:xfrm>
          <a:prstGeom prst="rect">
            <a:avLst/>
          </a:prstGeom>
          <a:noFill/>
        </p:spPr>
        <p:txBody>
          <a:bodyPr wrap="square" rtlCol="0">
            <a:spAutoFit/>
          </a:bodyPr>
          <a:lstStyle/>
          <a:p>
            <a:r>
              <a:rPr lang="en-US" dirty="0" err="1"/>
              <a:t>Jemin</a:t>
            </a:r>
            <a:r>
              <a:rPr lang="en-US" dirty="0"/>
              <a:t> J Webster  </a:t>
            </a:r>
          </a:p>
          <a:p>
            <a:r>
              <a:rPr lang="en-US" dirty="0"/>
              <a:t>17-1-2018</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A09304C-28F7-4E8D-883F-50432A7C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AD6DE7-4C8D-496F-A9FF-3442D00D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447C25D7-975B-4E64-A3A6-AA09C5795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bg1"/>
          </a:solidFill>
          <a:ln w="22225">
            <a:solidFill>
              <a:srgbClr val="F780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0FC2E0-1DC0-4771-B71A-7D90838B4454}"/>
              </a:ext>
            </a:extLst>
          </p:cNvPr>
          <p:cNvPicPr>
            <a:picLocks noChangeAspect="1"/>
          </p:cNvPicPr>
          <p:nvPr/>
        </p:nvPicPr>
        <p:blipFill rotWithShape="1">
          <a:blip r:embed="rId5"/>
          <a:srcRect l="2200" r="3108" b="-1"/>
          <a:stretch/>
        </p:blipFill>
        <p:spPr>
          <a:xfrm>
            <a:off x="482600" y="643467"/>
            <a:ext cx="8178799" cy="557106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Background">
    <p:spTree>
      <p:nvGrpSpPr>
        <p:cNvPr id="1" name=""/>
        <p:cNvGrpSpPr/>
        <p:nvPr/>
      </p:nvGrpSpPr>
      <p:grpSpPr>
        <a:xfrm>
          <a:off x="0" y="0"/>
          <a:ext cx="0" cy="0"/>
          <a:chOff x="0" y="0"/>
          <a:chExt cx="0" cy="0"/>
        </a:xfrm>
      </p:grpSpPr>
      <p:sp>
        <p:nvSpPr>
          <p:cNvPr id="2" name="Shape 83"/>
          <p:cNvSpPr txBox="1">
            <a:spLocks noGrp="1"/>
          </p:cNvSpPr>
          <p:nvPr>
            <p:ph type="title"/>
          </p:nvPr>
        </p:nvSpPr>
        <p:spPr>
          <a:xfrm>
            <a:off x="457200" y="148536"/>
            <a:ext cx="7772400" cy="1609344"/>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6000" dirty="0"/>
              <a:t>Background</a:t>
            </a:r>
          </a:p>
        </p:txBody>
      </p:sp>
      <p:sp>
        <p:nvSpPr>
          <p:cNvPr id="4" name="Content Placeholder 3">
            <a:extLst>
              <a:ext uri="{FF2B5EF4-FFF2-40B4-BE49-F238E27FC236}">
                <a16:creationId xmlns:a16="http://schemas.microsoft.com/office/drawing/2014/main" id="{08137DB7-3F01-4DE0-98DF-F87A65700A91}"/>
              </a:ext>
            </a:extLst>
          </p:cNvPr>
          <p:cNvSpPr>
            <a:spLocks noGrp="1"/>
          </p:cNvSpPr>
          <p:nvPr>
            <p:ph idx="1"/>
          </p:nvPr>
        </p:nvSpPr>
        <p:spPr>
          <a:xfrm>
            <a:off x="138334" y="1494128"/>
            <a:ext cx="8867332" cy="5395707"/>
          </a:xfrm>
        </p:spPr>
        <p:txBody>
          <a:bodyPr>
            <a:normAutofit lnSpcReduction="10000"/>
          </a:bodyPr>
          <a:lstStyle/>
          <a:p>
            <a:r>
              <a:rPr lang="en-IN" dirty="0"/>
              <a:t>Patients with active cancer have an increased risk of venous thromboembolism, which results in substantial morbidity and mortality.</a:t>
            </a:r>
          </a:p>
          <a:p>
            <a:endParaRPr lang="en-IN" dirty="0"/>
          </a:p>
          <a:p>
            <a:r>
              <a:rPr lang="en-IN" dirty="0"/>
              <a:t>Although parenteral thromboprophylaxis can reduce the risk of venous thromboembolism among ambulatory patients undergoing chemotherapy, it is not routinely recommended in practice guidelines because the absolute risk reduction is modest and parenteral thromboprophylaxis is associated with an increased risk of major bleeding, high cost, and the inconvenience of daily injections.</a:t>
            </a:r>
          </a:p>
          <a:p>
            <a:endParaRPr lang="en-IN" dirty="0"/>
          </a:p>
          <a:p>
            <a:r>
              <a:rPr lang="en-IN" dirty="0"/>
              <a:t>The Khorana score (range, 0 to 6, with higher scores indicating a higher risk of venous thromboembolism) has been validated to identify patients with an elevated risk of venous thromboembolism and may help select those who could benefit from prophylaxis. </a:t>
            </a:r>
          </a:p>
        </p:txBody>
      </p:sp>
      <p:sp>
        <p:nvSpPr>
          <p:cNvPr id="3" name="Shape 84"/>
          <p:cNvSpPr/>
          <p:nvPr/>
        </p:nvSpPr>
        <p:spPr>
          <a:xfrm>
            <a:off x="893880" y="175788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Lato" pitchFamily="18"/>
              <a:ea typeface="Lato" pitchFamily="2"/>
              <a:cs typeface="Lato" pitchFamily="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B317CFBF-8AB7-45BD-9E93-D544304501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72" name="Oval 71">
              <a:extLst>
                <a:ext uri="{FF2B5EF4-FFF2-40B4-BE49-F238E27FC236}">
                  <a16:creationId xmlns:a16="http://schemas.microsoft.com/office/drawing/2014/main" id="{8B3A8ECB-5AA7-4CCB-89F6-29E203FA01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73" name="Oval 72">
              <a:extLst>
                <a:ext uri="{FF2B5EF4-FFF2-40B4-BE49-F238E27FC236}">
                  <a16:creationId xmlns:a16="http://schemas.microsoft.com/office/drawing/2014/main" id="{74C44A3B-9DEA-41D8-A5B4-1D45E8997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75" name="Rectangle 74">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841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9" name="Rectangle 78">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elated image">
            <a:extLst>
              <a:ext uri="{FF2B5EF4-FFF2-40B4-BE49-F238E27FC236}">
                <a16:creationId xmlns:a16="http://schemas.microsoft.com/office/drawing/2014/main" id="{5F373564-29D0-475E-BFC3-6F95DFF15C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0750" y="803062"/>
            <a:ext cx="7002498" cy="5251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345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B4493-A3E3-4ADE-A425-13527CA39FA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DA5164D-70CC-451A-81F3-E753E473D55D}"/>
              </a:ext>
            </a:extLst>
          </p:cNvPr>
          <p:cNvSpPr>
            <a:spLocks noGrp="1"/>
          </p:cNvSpPr>
          <p:nvPr>
            <p:ph idx="1"/>
          </p:nvPr>
        </p:nvSpPr>
        <p:spPr/>
        <p:txBody>
          <a:bodyPr>
            <a:normAutofit/>
          </a:bodyPr>
          <a:lstStyle/>
          <a:p>
            <a:r>
              <a:rPr lang="en-IN" dirty="0"/>
              <a:t>Patients who have a solid tumour and a Khorana score of 2 or higher have an estimated risk of symptomatic thrombosis of 9.6% during the first 6 months of chemotherapy.</a:t>
            </a:r>
          </a:p>
          <a:p>
            <a:endParaRPr lang="en-IN" dirty="0"/>
          </a:p>
          <a:p>
            <a:r>
              <a:rPr lang="en-IN" dirty="0"/>
              <a:t>The use of direct oral anticoagulants as </a:t>
            </a:r>
            <a:r>
              <a:rPr lang="en-IN" dirty="0" err="1"/>
              <a:t>thromboprophylactic</a:t>
            </a:r>
            <a:r>
              <a:rPr lang="en-IN" dirty="0"/>
              <a:t> agents in patients with cancer can offer important advantages over parenteral agents, including route of administration, convenience, and cost. </a:t>
            </a:r>
          </a:p>
          <a:p>
            <a:endParaRPr lang="en-IN" dirty="0"/>
          </a:p>
          <a:p>
            <a:r>
              <a:rPr lang="en-IN" dirty="0"/>
              <a:t>A previous small, phase 2 trial involving 125 patients suggested that the oral factor </a:t>
            </a:r>
            <a:r>
              <a:rPr lang="en-IN" dirty="0" err="1"/>
              <a:t>Xa</a:t>
            </a:r>
            <a:r>
              <a:rPr lang="en-IN" dirty="0"/>
              <a:t> inhibitor apixaban may be safe and effective. </a:t>
            </a:r>
          </a:p>
        </p:txBody>
      </p:sp>
    </p:spTree>
    <p:extLst>
      <p:ext uri="{BB962C8B-B14F-4D97-AF65-F5344CB8AC3E}">
        <p14:creationId xmlns:p14="http://schemas.microsoft.com/office/powerpoint/2010/main" val="43738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Hypothesis">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0" y="274638"/>
            <a:ext cx="6462713"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6000"/>
              <a:t>Hypothesis</a:t>
            </a:r>
          </a:p>
        </p:txBody>
      </p:sp>
      <p:sp>
        <p:nvSpPr>
          <p:cNvPr id="4" name="Text Placeholder 3"/>
          <p:cNvSpPr txBox="1">
            <a:spLocks noGrp="1"/>
          </p:cNvSpPr>
          <p:nvPr>
            <p:ph type="body" idx="4294967295"/>
          </p:nvPr>
        </p:nvSpPr>
        <p:spPr>
          <a:xfrm>
            <a:off x="1479550" y="1600200"/>
            <a:ext cx="7664450" cy="4967288"/>
          </a:xfrm>
        </p:spPr>
        <p:txBody>
          <a:bodyPr lIns="0" tIns="0" rIns="0" bIns="0"/>
          <a:lstStyle>
            <a:defPPr marL="432000" marR="0" lvl="0" indent="-324000" algn="l" rtl="0">
              <a:lnSpc>
                <a:spcPct val="100000"/>
              </a:lnSpc>
              <a:spcBef>
                <a:spcPts val="0"/>
              </a:spcBef>
              <a:spcAft>
                <a:spcPts val="1417"/>
              </a:spcAft>
              <a:buSzPct val="45000"/>
              <a:buFont typeface="StarSymbol"/>
              <a:buNone/>
              <a:defRPr lang="en-IN" sz="1400" b="0" i="0" u="none" strike="noStrike" kern="1200" spc="0">
                <a:ln>
                  <a:noFill/>
                </a:ln>
                <a:solidFill>
                  <a:srgbClr val="000000"/>
                </a:solidFill>
                <a:latin typeface="Arial"/>
                <a:ea typeface="Arial"/>
                <a:cs typeface="Arial"/>
              </a:defRPr>
            </a:defPPr>
            <a:lvl1pPr marL="432000" marR="0" lvl="0" indent="-324000" algn="l" rtl="0">
              <a:lnSpc>
                <a:spcPct val="100000"/>
              </a:lnSpc>
              <a:spcBef>
                <a:spcPts val="0"/>
              </a:spcBef>
              <a:spcAft>
                <a:spcPts val="1417"/>
              </a:spcAft>
              <a:buSzPct val="45000"/>
              <a:buFont typeface="StarSymbol"/>
              <a:buChar char="●"/>
              <a:defRPr lang="en-IN" sz="1400" b="0" i="0" u="none" strike="noStrike" kern="1200" spc="0">
                <a:ln>
                  <a:noFill/>
                </a:ln>
                <a:solidFill>
                  <a:srgbClr val="000000"/>
                </a:solidFill>
                <a:latin typeface="Arial"/>
                <a:ea typeface="Arial"/>
                <a:cs typeface="Arial"/>
              </a:defRPr>
            </a:lvl1pPr>
            <a:lvl2pPr marL="864000" marR="0" lvl="1" indent="-324000" algn="l" rtl="0">
              <a:lnSpc>
                <a:spcPct val="100000"/>
              </a:lnSpc>
              <a:spcBef>
                <a:spcPts val="0"/>
              </a:spcBef>
              <a:spcAft>
                <a:spcPts val="1134"/>
              </a:spcAft>
              <a:buSzPct val="75000"/>
              <a:buFont typeface="StarSymbol"/>
              <a:buChar char="–"/>
              <a:defRPr lang="en-IN" sz="1400" b="0" i="0" u="none" strike="noStrike" kern="1200" spc="0">
                <a:ln>
                  <a:noFill/>
                </a:ln>
                <a:solidFill>
                  <a:srgbClr val="000000"/>
                </a:solidFill>
                <a:latin typeface="Arial"/>
                <a:ea typeface="Arial"/>
                <a:cs typeface="Arial"/>
              </a:defRPr>
            </a:lvl2pPr>
            <a:lvl3pPr marL="1295999" marR="0" lvl="2" indent="-288000" algn="l" rtl="0">
              <a:lnSpc>
                <a:spcPct val="100000"/>
              </a:lnSpc>
              <a:spcBef>
                <a:spcPts val="0"/>
              </a:spcBef>
              <a:spcAft>
                <a:spcPts val="850"/>
              </a:spcAft>
              <a:buSzPct val="45000"/>
              <a:buFont typeface="StarSymbol"/>
              <a:buChar char="●"/>
              <a:defRPr lang="en-IN" sz="1400" b="0" i="0" u="none" strike="noStrike" kern="1200" spc="0">
                <a:ln>
                  <a:noFill/>
                </a:ln>
                <a:solidFill>
                  <a:srgbClr val="000000"/>
                </a:solidFill>
                <a:latin typeface="Arial"/>
                <a:ea typeface="Arial"/>
                <a:cs typeface="Arial"/>
              </a:defRPr>
            </a:lvl3pPr>
            <a:lvl4pPr marL="1728000" marR="0" lvl="3" indent="-216000" algn="l" rtl="0">
              <a:lnSpc>
                <a:spcPct val="100000"/>
              </a:lnSpc>
              <a:spcBef>
                <a:spcPts val="0"/>
              </a:spcBef>
              <a:spcAft>
                <a:spcPts val="567"/>
              </a:spcAft>
              <a:buSzPct val="75000"/>
              <a:buFont typeface="StarSymbol"/>
              <a:buChar char="–"/>
              <a:defRPr lang="en-IN" sz="1400" b="0" i="0" u="none" strike="noStrike" kern="1200" spc="0">
                <a:ln>
                  <a:noFill/>
                </a:ln>
                <a:solidFill>
                  <a:srgbClr val="000000"/>
                </a:solidFill>
                <a:latin typeface="Arial"/>
                <a:ea typeface="Arial"/>
                <a:cs typeface="Arial"/>
              </a:defRPr>
            </a:lvl4pPr>
            <a:lvl5pPr marL="2160000" marR="0" lvl="4"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5pPr>
            <a:lvl6pPr marL="2592000" marR="0" lvl="5"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6pPr>
            <a:lvl7pPr marL="3024000" marR="0" lvl="6"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7pPr>
            <a:lvl8pPr marL="3456000" marR="0" lvl="7"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8pPr>
            <a:lvl9pPr marL="3887999" marR="0" lvl="8"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9pPr>
          </a:lstStyle>
          <a:p>
            <a:pPr lvl="0"/>
            <a:r>
              <a:rPr lang="en-IN" sz="1800" dirty="0"/>
              <a:t>Apixaban for the Prevention of Venous Thromboembolism in High-Risk Ambulatory Cancer Patients (AVERT) trial to assess the efficacy of apixaban thromboprophylaxis in ambulatory patients with cancer at intermediate-to high risk for venous thromboembolism (Khorana</a:t>
            </a:r>
            <a:br>
              <a:rPr lang="en-IN" sz="1800" dirty="0"/>
            </a:br>
            <a:r>
              <a:rPr lang="en-IN" sz="1800" dirty="0"/>
              <a:t>score, ≥2).</a:t>
            </a:r>
            <a:endParaRPr lang="en-IN" sz="1800" dirty="0">
              <a:latin typeface="" pitchFamily="18"/>
            </a:endParaRPr>
          </a:p>
        </p:txBody>
      </p:sp>
      <p:sp>
        <p:nvSpPr>
          <p:cNvPr id="3" name="Shape 84"/>
          <p:cNvSpPr/>
          <p:nvPr/>
        </p:nvSpPr>
        <p:spPr>
          <a:xfrm>
            <a:off x="893880" y="175788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rtl="0" hangingPunct="0">
              <a:lnSpc>
                <a:spcPct val="100000"/>
              </a:lnSpc>
              <a:spcBef>
                <a:spcPts val="0"/>
              </a:spcBef>
              <a:spcAft>
                <a:spcPts val="0"/>
              </a:spcAft>
              <a:buNone/>
              <a:tabLst/>
            </a:pPr>
            <a:endParaRPr lang="en-IN" sz="1800" b="0" i="0" u="none" strike="noStrike" kern="1200">
              <a:ln>
                <a:noFill/>
              </a:ln>
              <a:latin typeface="Arial" pitchFamily="18"/>
              <a:ea typeface="Microsoft YaHei" pitchFamily="2"/>
              <a:cs typeface="Arial" pitchFamily="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lIns="0" tIns="0" rIns="0" bIns="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6000"/>
              <a:t>Study Design</a:t>
            </a:r>
          </a:p>
        </p:txBody>
      </p:sp>
      <p:sp>
        <p:nvSpPr>
          <p:cNvPr id="3" name="Text Placeholder 2"/>
          <p:cNvSpPr txBox="1">
            <a:spLocks noGrp="1"/>
          </p:cNvSpPr>
          <p:nvPr>
            <p:ph idx="1"/>
          </p:nvPr>
        </p:nvSpPr>
        <p:spPr/>
        <p:txBody>
          <a:bodyPr lIns="0" tIns="0" rIns="0" bIns="0"/>
          <a:lstStyle>
            <a:defPPr marL="432000" marR="0" lvl="0" indent="-324000" algn="l" rtl="0">
              <a:lnSpc>
                <a:spcPct val="100000"/>
              </a:lnSpc>
              <a:spcBef>
                <a:spcPts val="0"/>
              </a:spcBef>
              <a:spcAft>
                <a:spcPts val="1417"/>
              </a:spcAft>
              <a:buSzPct val="45000"/>
              <a:buFont typeface="StarSymbol"/>
              <a:buNone/>
              <a:defRPr lang="en-IN" sz="1400" b="0" i="0" u="none" strike="noStrike" kern="1200" spc="0">
                <a:ln>
                  <a:noFill/>
                </a:ln>
                <a:solidFill>
                  <a:srgbClr val="000000"/>
                </a:solidFill>
                <a:latin typeface="Arial"/>
                <a:ea typeface="Arial"/>
                <a:cs typeface="Arial"/>
              </a:defRPr>
            </a:defPPr>
            <a:lvl1pPr marL="432000" marR="0" lvl="0" indent="-324000" algn="l" rtl="0">
              <a:lnSpc>
                <a:spcPct val="100000"/>
              </a:lnSpc>
              <a:spcBef>
                <a:spcPts val="0"/>
              </a:spcBef>
              <a:spcAft>
                <a:spcPts val="1417"/>
              </a:spcAft>
              <a:buSzPct val="45000"/>
              <a:buFont typeface="StarSymbol"/>
              <a:buChar char="●"/>
              <a:defRPr lang="en-IN" sz="1400" b="0" i="0" u="none" strike="noStrike" kern="1200" spc="0">
                <a:ln>
                  <a:noFill/>
                </a:ln>
                <a:solidFill>
                  <a:srgbClr val="000000"/>
                </a:solidFill>
                <a:latin typeface="Arial"/>
                <a:ea typeface="Arial"/>
                <a:cs typeface="Arial"/>
              </a:defRPr>
            </a:lvl1pPr>
            <a:lvl2pPr marL="864000" marR="0" lvl="1" indent="-324000" algn="l" rtl="0">
              <a:lnSpc>
                <a:spcPct val="100000"/>
              </a:lnSpc>
              <a:spcBef>
                <a:spcPts val="0"/>
              </a:spcBef>
              <a:spcAft>
                <a:spcPts val="1134"/>
              </a:spcAft>
              <a:buSzPct val="75000"/>
              <a:buFont typeface="StarSymbol"/>
              <a:buChar char="–"/>
              <a:defRPr lang="en-IN" sz="1400" b="0" i="0" u="none" strike="noStrike" kern="1200" spc="0">
                <a:ln>
                  <a:noFill/>
                </a:ln>
                <a:solidFill>
                  <a:srgbClr val="000000"/>
                </a:solidFill>
                <a:latin typeface="Arial"/>
                <a:ea typeface="Arial"/>
                <a:cs typeface="Arial"/>
              </a:defRPr>
            </a:lvl2pPr>
            <a:lvl3pPr marL="1295999" marR="0" lvl="2" indent="-288000" algn="l" rtl="0">
              <a:lnSpc>
                <a:spcPct val="100000"/>
              </a:lnSpc>
              <a:spcBef>
                <a:spcPts val="0"/>
              </a:spcBef>
              <a:spcAft>
                <a:spcPts val="850"/>
              </a:spcAft>
              <a:buSzPct val="45000"/>
              <a:buFont typeface="StarSymbol"/>
              <a:buChar char="●"/>
              <a:defRPr lang="en-IN" sz="1400" b="0" i="0" u="none" strike="noStrike" kern="1200" spc="0">
                <a:ln>
                  <a:noFill/>
                </a:ln>
                <a:solidFill>
                  <a:srgbClr val="000000"/>
                </a:solidFill>
                <a:latin typeface="Arial"/>
                <a:ea typeface="Arial"/>
                <a:cs typeface="Arial"/>
              </a:defRPr>
            </a:lvl3pPr>
            <a:lvl4pPr marL="1728000" marR="0" lvl="3" indent="-216000" algn="l" rtl="0">
              <a:lnSpc>
                <a:spcPct val="100000"/>
              </a:lnSpc>
              <a:spcBef>
                <a:spcPts val="0"/>
              </a:spcBef>
              <a:spcAft>
                <a:spcPts val="567"/>
              </a:spcAft>
              <a:buSzPct val="75000"/>
              <a:buFont typeface="StarSymbol"/>
              <a:buChar char="–"/>
              <a:defRPr lang="en-IN" sz="1400" b="0" i="0" u="none" strike="noStrike" kern="1200" spc="0">
                <a:ln>
                  <a:noFill/>
                </a:ln>
                <a:solidFill>
                  <a:srgbClr val="000000"/>
                </a:solidFill>
                <a:latin typeface="Arial"/>
                <a:ea typeface="Arial"/>
                <a:cs typeface="Arial"/>
              </a:defRPr>
            </a:lvl4pPr>
            <a:lvl5pPr marL="2160000" marR="0" lvl="4"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5pPr>
            <a:lvl6pPr marL="2592000" marR="0" lvl="5"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6pPr>
            <a:lvl7pPr marL="3024000" marR="0" lvl="6"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7pPr>
            <a:lvl8pPr marL="3456000" marR="0" lvl="7"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8pPr>
            <a:lvl9pPr marL="3887999" marR="0" lvl="8"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9pPr>
          </a:lstStyle>
          <a:p>
            <a:pPr lvl="0">
              <a:buNone/>
            </a:pPr>
            <a:endParaRPr lang="en-IN" sz="1800" dirty="0">
              <a:latin typeface="Lato" pitchFamily="18"/>
            </a:endParaRPr>
          </a:p>
          <a:p>
            <a:pPr lvl="0">
              <a:buNone/>
            </a:pPr>
            <a:endParaRPr lang="en-IN" sz="1800" dirty="0">
              <a:latin typeface="Lato" pitchFamily="18"/>
            </a:endParaRPr>
          </a:p>
        </p:txBody>
      </p:sp>
      <p:sp>
        <p:nvSpPr>
          <p:cNvPr id="4" name="TextBox 3">
            <a:extLst>
              <a:ext uri="{FF2B5EF4-FFF2-40B4-BE49-F238E27FC236}">
                <a16:creationId xmlns:a16="http://schemas.microsoft.com/office/drawing/2014/main" id="{895A87E3-FA80-4CA9-9B6B-225B3C455FD9}"/>
              </a:ext>
            </a:extLst>
          </p:cNvPr>
          <p:cNvSpPr txBox="1"/>
          <p:nvPr/>
        </p:nvSpPr>
        <p:spPr>
          <a:xfrm>
            <a:off x="683568" y="1916832"/>
            <a:ext cx="7776864" cy="1938992"/>
          </a:xfrm>
          <a:prstGeom prst="rect">
            <a:avLst/>
          </a:prstGeom>
          <a:noFill/>
        </p:spPr>
        <p:txBody>
          <a:bodyPr wrap="square" rtlCol="0">
            <a:spAutoFit/>
          </a:bodyPr>
          <a:lstStyle/>
          <a:p>
            <a:pPr marL="285750" indent="-285750">
              <a:buFont typeface="Arial" panose="020B0604020202020204" pitchFamily="34" charset="0"/>
              <a:buChar char="•"/>
            </a:pPr>
            <a:r>
              <a:rPr lang="en-IN" sz="2400" dirty="0"/>
              <a:t>Multicentre</a:t>
            </a:r>
          </a:p>
          <a:p>
            <a:pPr marL="285750" indent="-285750">
              <a:buFont typeface="Arial" panose="020B0604020202020204" pitchFamily="34" charset="0"/>
              <a:buChar char="•"/>
            </a:pPr>
            <a:r>
              <a:rPr lang="en-IN" sz="2400" dirty="0"/>
              <a:t>Randomized</a:t>
            </a:r>
          </a:p>
          <a:p>
            <a:pPr marL="285750" indent="-285750">
              <a:buFont typeface="Arial" panose="020B0604020202020204" pitchFamily="34" charset="0"/>
              <a:buChar char="•"/>
            </a:pPr>
            <a:r>
              <a:rPr lang="en-IN" sz="2400" dirty="0"/>
              <a:t>Placebo controlled</a:t>
            </a:r>
          </a:p>
          <a:p>
            <a:pPr marL="285750" indent="-285750">
              <a:buFont typeface="Arial" panose="020B0604020202020204" pitchFamily="34" charset="0"/>
              <a:buChar char="•"/>
            </a:pPr>
            <a:r>
              <a:rPr lang="en-IN" sz="2400" dirty="0"/>
              <a:t>Double-blind</a:t>
            </a:r>
          </a:p>
          <a:p>
            <a:pPr marL="285750" indent="-285750">
              <a:buFont typeface="Arial" panose="020B0604020202020204" pitchFamily="34" charset="0"/>
              <a:buChar char="•"/>
            </a:pPr>
            <a:r>
              <a:rPr lang="en-IN" sz="2400" dirty="0"/>
              <a:t>Clinical trial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ICOT">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093961" y="590990"/>
            <a:ext cx="8050040" cy="67901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6000"/>
              <a:t>PICOT</a:t>
            </a:r>
          </a:p>
        </p:txBody>
      </p:sp>
      <p:sp>
        <p:nvSpPr>
          <p:cNvPr id="3" name="Shape 84"/>
          <p:cNvSpPr/>
          <p:nvPr/>
        </p:nvSpPr>
        <p:spPr>
          <a:xfrm>
            <a:off x="404049" y="1172219"/>
            <a:ext cx="8335901" cy="451356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lvl="0" hangingPunct="0">
              <a:spcBef>
                <a:spcPts val="601"/>
              </a:spcBef>
            </a:pPr>
            <a:r>
              <a:rPr lang="en-IN" sz="1600" b="1" i="0" u="none" strike="noStrike" kern="1200" spc="0" dirty="0">
                <a:ln>
                  <a:noFill/>
                </a:ln>
                <a:solidFill>
                  <a:srgbClr val="000000"/>
                </a:solidFill>
                <a:ea typeface="Lato" pitchFamily="2"/>
                <a:cs typeface="Lato" pitchFamily="2"/>
              </a:rPr>
              <a:t>Population</a:t>
            </a:r>
            <a:r>
              <a:rPr lang="en-IN" sz="1600" b="0" i="0" u="none" strike="noStrike" kern="1200" spc="0" dirty="0">
                <a:ln>
                  <a:noFill/>
                </a:ln>
                <a:solidFill>
                  <a:srgbClr val="000000"/>
                </a:solidFill>
                <a:ea typeface="Lato" pitchFamily="2"/>
                <a:cs typeface="Lato" pitchFamily="2"/>
              </a:rPr>
              <a:t>: </a:t>
            </a:r>
          </a:p>
          <a:p>
            <a:pPr lvl="0" hangingPunct="0">
              <a:spcBef>
                <a:spcPts val="601"/>
              </a:spcBef>
            </a:pPr>
            <a:r>
              <a:rPr lang="en-IN" sz="1600" dirty="0"/>
              <a:t>Ambulatory patients with cancer who were at intermediate-to-high risk for venous thromboembolism (Khorana score, ≥2) and were initiating chemotherapy. </a:t>
            </a:r>
            <a:br>
              <a:rPr lang="en-IN" sz="1600" dirty="0"/>
            </a:br>
            <a:endParaRPr lang="en-IN" sz="1600" b="1" i="0" u="none" strike="noStrike" kern="1200" spc="0" dirty="0">
              <a:ln>
                <a:noFill/>
              </a:ln>
              <a:solidFill>
                <a:srgbClr val="000000"/>
              </a:solidFill>
              <a:ea typeface="Lato" pitchFamily="2"/>
              <a:cs typeface="Lato" pitchFamily="2"/>
            </a:endParaRPr>
          </a:p>
          <a:p>
            <a:pPr lvl="0" hangingPunct="0">
              <a:spcBef>
                <a:spcPts val="601"/>
              </a:spcBef>
            </a:pPr>
            <a:r>
              <a:rPr lang="en-IN" sz="1600" b="1" i="0" u="none" strike="noStrike" kern="1200" spc="0" dirty="0">
                <a:ln>
                  <a:noFill/>
                </a:ln>
                <a:solidFill>
                  <a:srgbClr val="000000"/>
                </a:solidFill>
                <a:ea typeface="Lato" pitchFamily="2"/>
                <a:cs typeface="Lato" pitchFamily="2"/>
              </a:rPr>
              <a:t>Intervention:</a:t>
            </a:r>
          </a:p>
          <a:p>
            <a:pPr lvl="0" hangingPunct="0">
              <a:spcBef>
                <a:spcPts val="601"/>
              </a:spcBef>
            </a:pPr>
            <a:r>
              <a:rPr lang="en-IN" sz="1600" dirty="0"/>
              <a:t>Apixaban (2.5 mg twice daily)</a:t>
            </a:r>
            <a:endParaRPr lang="en-IN" sz="1600" b="0" i="0" u="none" strike="noStrike" kern="1200" spc="0" dirty="0">
              <a:ln>
                <a:noFill/>
              </a:ln>
              <a:solidFill>
                <a:srgbClr val="000000"/>
              </a:solidFill>
              <a:ea typeface="Lato" pitchFamily="2"/>
              <a:cs typeface="Lato" pitchFamily="2"/>
            </a:endParaRPr>
          </a:p>
          <a:p>
            <a:pPr marL="0" marR="0" lvl="0" indent="0" algn="l" rtl="0" hangingPunct="0">
              <a:lnSpc>
                <a:spcPct val="100000"/>
              </a:lnSpc>
              <a:spcBef>
                <a:spcPts val="601"/>
              </a:spcBef>
              <a:spcAft>
                <a:spcPts val="0"/>
              </a:spcAft>
              <a:buNone/>
              <a:tabLst/>
            </a:pPr>
            <a:endParaRPr lang="en-IN" sz="1600" b="1" i="0" u="none" strike="noStrike" kern="1200" spc="0" dirty="0">
              <a:ln>
                <a:noFill/>
              </a:ln>
              <a:solidFill>
                <a:srgbClr val="000000"/>
              </a:solidFill>
              <a:ea typeface="Lato" pitchFamily="2"/>
              <a:cs typeface="Lato" pitchFamily="2"/>
            </a:endParaRPr>
          </a:p>
          <a:p>
            <a:pPr lvl="0" hangingPunct="0">
              <a:spcBef>
                <a:spcPts val="601"/>
              </a:spcBef>
            </a:pPr>
            <a:r>
              <a:rPr lang="en-IN" sz="1600" b="1" i="0" u="none" strike="noStrike" kern="1200" spc="0" dirty="0">
                <a:ln>
                  <a:noFill/>
                </a:ln>
                <a:solidFill>
                  <a:srgbClr val="000000"/>
                </a:solidFill>
                <a:ea typeface="Lato" pitchFamily="2"/>
                <a:cs typeface="Lato" pitchFamily="2"/>
              </a:rPr>
              <a:t>Control</a:t>
            </a:r>
            <a:r>
              <a:rPr lang="en-IN" sz="1600" b="0" i="0" u="none" strike="noStrike" kern="1200" spc="0" dirty="0">
                <a:ln>
                  <a:noFill/>
                </a:ln>
                <a:solidFill>
                  <a:srgbClr val="000000"/>
                </a:solidFill>
                <a:ea typeface="Lato" pitchFamily="2"/>
                <a:cs typeface="Lato" pitchFamily="2"/>
              </a:rPr>
              <a:t>:</a:t>
            </a:r>
          </a:p>
          <a:p>
            <a:pPr lvl="0" hangingPunct="0">
              <a:spcBef>
                <a:spcPts val="601"/>
              </a:spcBef>
            </a:pPr>
            <a:r>
              <a:rPr lang="en-IN" sz="1600" dirty="0"/>
              <a:t>Placebo </a:t>
            </a:r>
            <a:endParaRPr lang="en-IN" sz="1600" b="0" i="0" u="none" strike="noStrike" kern="1200" spc="0" dirty="0">
              <a:ln>
                <a:noFill/>
              </a:ln>
              <a:solidFill>
                <a:srgbClr val="000000"/>
              </a:solidFill>
              <a:ea typeface="Lato" pitchFamily="2"/>
              <a:cs typeface="Lato" pitchFamily="2"/>
            </a:endParaRPr>
          </a:p>
          <a:p>
            <a:pPr lvl="0" hangingPunct="0">
              <a:spcBef>
                <a:spcPts val="601"/>
              </a:spcBef>
            </a:pPr>
            <a:endParaRPr lang="en-IN" sz="1600" b="1" i="0" u="none" strike="noStrike" kern="1200" spc="0" dirty="0">
              <a:ln>
                <a:noFill/>
              </a:ln>
              <a:solidFill>
                <a:srgbClr val="000000"/>
              </a:solidFill>
              <a:ea typeface="Lato" pitchFamily="2"/>
              <a:cs typeface="Lato" pitchFamily="2"/>
            </a:endParaRPr>
          </a:p>
          <a:p>
            <a:pPr lvl="0" hangingPunct="0">
              <a:spcBef>
                <a:spcPts val="601"/>
              </a:spcBef>
            </a:pPr>
            <a:r>
              <a:rPr lang="en-IN" sz="1600" b="1" i="0" u="none" strike="noStrike" kern="1200" spc="0" dirty="0">
                <a:ln>
                  <a:noFill/>
                </a:ln>
                <a:solidFill>
                  <a:srgbClr val="000000"/>
                </a:solidFill>
                <a:ea typeface="Lato" pitchFamily="2"/>
                <a:cs typeface="Lato" pitchFamily="2"/>
              </a:rPr>
              <a:t>Outcome: </a:t>
            </a:r>
          </a:p>
          <a:p>
            <a:pPr lvl="0" hangingPunct="0">
              <a:spcBef>
                <a:spcPts val="601"/>
              </a:spcBef>
            </a:pPr>
            <a:r>
              <a:rPr lang="en-IN" sz="1600" dirty="0"/>
              <a:t>Documented venous </a:t>
            </a:r>
            <a:r>
              <a:rPr lang="en-IN" sz="1600"/>
              <a:t>thromboembolism </a:t>
            </a:r>
            <a:br>
              <a:rPr lang="en-IN" sz="1600" dirty="0"/>
            </a:br>
            <a:endParaRPr lang="en-IN" sz="1600" i="0" u="none" strike="noStrike" kern="1200" spc="0" dirty="0">
              <a:ln>
                <a:noFill/>
              </a:ln>
              <a:solidFill>
                <a:srgbClr val="000000"/>
              </a:solidFill>
              <a:ea typeface="Lato" pitchFamily="2"/>
              <a:cs typeface="Lato" pitchFamily="2"/>
            </a:endParaRPr>
          </a:p>
          <a:p>
            <a:pPr lvl="0" hangingPunct="0">
              <a:spcBef>
                <a:spcPts val="601"/>
              </a:spcBef>
            </a:pPr>
            <a:r>
              <a:rPr lang="en-IN" sz="1600" b="1" i="0" u="none" strike="noStrike" kern="1200" spc="0" dirty="0">
                <a:ln>
                  <a:noFill/>
                </a:ln>
                <a:solidFill>
                  <a:srgbClr val="000000"/>
                </a:solidFill>
                <a:ea typeface="Lato" pitchFamily="2"/>
                <a:cs typeface="Lato" pitchFamily="2"/>
              </a:rPr>
              <a:t>Timeline</a:t>
            </a:r>
            <a:r>
              <a:rPr lang="en-US" sz="1600" dirty="0">
                <a:solidFill>
                  <a:srgbClr val="000000"/>
                </a:solidFill>
                <a:ea typeface="Lato" pitchFamily="2"/>
                <a:cs typeface="Lato" pitchFamily="2"/>
              </a:rPr>
              <a:t>: 210 days</a:t>
            </a:r>
            <a:br>
              <a:rPr lang="en-IN" sz="1600" dirty="0"/>
            </a:br>
            <a:endParaRPr lang="en-IN" sz="1600" b="0" i="0" u="none" strike="noStrike" kern="1200" spc="0" dirty="0">
              <a:ln>
                <a:noFill/>
              </a:ln>
              <a:solidFill>
                <a:srgbClr val="000000"/>
              </a:solidFill>
              <a:ea typeface="Lato" pitchFamily="2"/>
              <a:cs typeface="Lato" pitchFamily="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Was the study population clearly define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a:t>Was the study population clearly defined?</a:t>
            </a:r>
          </a:p>
        </p:txBody>
      </p:sp>
      <p:sp>
        <p:nvSpPr>
          <p:cNvPr id="3" name="Shape 84"/>
          <p:cNvSpPr/>
          <p:nvPr/>
        </p:nvSpPr>
        <p:spPr>
          <a:xfrm>
            <a:off x="81108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r>
              <a:rPr lang="en-IN" sz="2000" b="1" i="0" u="sng" strike="noStrike" kern="1200" spc="0">
                <a:ln>
                  <a:noFill/>
                </a:ln>
                <a:solidFill>
                  <a:srgbClr val="000000"/>
                </a:solidFill>
                <a:uFillTx/>
                <a:latin typeface="Lato" pitchFamily="18"/>
                <a:ea typeface="Lato" pitchFamily="2"/>
                <a:cs typeface="Lato" pitchFamily="2"/>
              </a:rPr>
              <a:t>INCLUSION CRITERIA:</a:t>
            </a:r>
          </a:p>
          <a:p>
            <a:pPr marL="0" marR="0" lvl="0" indent="0" algn="l" rtl="0" hangingPunct="0">
              <a:lnSpc>
                <a:spcPct val="100000"/>
              </a:lnSpc>
              <a:spcBef>
                <a:spcPts val="0"/>
              </a:spcBef>
              <a:spcAft>
                <a:spcPts val="0"/>
              </a:spcAft>
              <a:buClr>
                <a:srgbClr val="000000"/>
              </a:buClr>
              <a:buSzPct val="45000"/>
              <a:buAutoNum type="arabicPeriod"/>
              <a:tabLst/>
            </a:pPr>
            <a:endParaRPr lang="en-IN" sz="2000" b="0" i="0" u="none" strike="noStrike" kern="1200" spc="0">
              <a:ln>
                <a:noFill/>
              </a:ln>
              <a:solidFill>
                <a:srgbClr val="000000"/>
              </a:solidFill>
              <a:latin typeface="Lato" pitchFamily="18"/>
              <a:ea typeface="Arial" pitchFamily="2"/>
              <a:cs typeface="Arial" pitchFamily="2"/>
            </a:endParaRPr>
          </a:p>
        </p:txBody>
      </p:sp>
      <p:sp>
        <p:nvSpPr>
          <p:cNvPr id="4" name="TextBox 3">
            <a:extLst>
              <a:ext uri="{FF2B5EF4-FFF2-40B4-BE49-F238E27FC236}">
                <a16:creationId xmlns:a16="http://schemas.microsoft.com/office/drawing/2014/main" id="{F6B04F36-E27B-4DD8-A95E-447BEC8A4274}"/>
              </a:ext>
            </a:extLst>
          </p:cNvPr>
          <p:cNvSpPr txBox="1"/>
          <p:nvPr/>
        </p:nvSpPr>
        <p:spPr>
          <a:xfrm>
            <a:off x="893880" y="2348880"/>
            <a:ext cx="7792920" cy="2031325"/>
          </a:xfrm>
          <a:prstGeom prst="rect">
            <a:avLst/>
          </a:prstGeom>
          <a:noFill/>
        </p:spPr>
        <p:txBody>
          <a:bodyPr wrap="square" rtlCol="0">
            <a:spAutoFit/>
          </a:bodyPr>
          <a:lstStyle/>
          <a:p>
            <a:pPr marL="285750" indent="-285750">
              <a:buFont typeface="Arial" panose="020B0604020202020204" pitchFamily="34" charset="0"/>
              <a:buChar char="•"/>
            </a:pPr>
            <a:r>
              <a:rPr lang="en-IN" dirty="0"/>
              <a:t>Patients who had a newly diagnosed cancer or progression of known cancer after complete or partial remission and who were initiating a new course of chemotherapy with a minimum treatment intent of 3 months were potentially eligible.</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Inclusion required a Khorana score of 2 or higher, an age of 18 years or older, and the capacity to provide written informed consent.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Was the study population clearly define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0" y="225425"/>
            <a:ext cx="7800975"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spcBef>
                <a:spcPts val="601"/>
              </a:spcBef>
              <a:buNone/>
            </a:pPr>
            <a:r>
              <a:rPr lang="en-IN" sz="2400" b="1" u="sng">
                <a:latin typeface="Lato" pitchFamily="18"/>
              </a:rPr>
              <a:t>EXCLUSION CRITERIA:</a:t>
            </a:r>
          </a:p>
        </p:txBody>
      </p:sp>
      <p:sp>
        <p:nvSpPr>
          <p:cNvPr id="3" name="Shape 84"/>
          <p:cNvSpPr/>
          <p:nvPr/>
        </p:nvSpPr>
        <p:spPr>
          <a:xfrm>
            <a:off x="81108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endParaRPr lang="en-IN" sz="2400" b="1" i="0" u="sng" strike="noStrike" kern="1200" spc="0">
              <a:ln>
                <a:noFill/>
              </a:ln>
              <a:solidFill>
                <a:srgbClr val="000000"/>
              </a:solidFill>
              <a:uFillTx/>
              <a:latin typeface="Lato" pitchFamily="18"/>
              <a:ea typeface="Lato" pitchFamily="2"/>
              <a:cs typeface="Lato" pitchFamily="2"/>
            </a:endParaRPr>
          </a:p>
          <a:p>
            <a:pPr marL="0" marR="0" lvl="0" indent="0" algn="l" rtl="0" hangingPunct="0">
              <a:lnSpc>
                <a:spcPct val="100000"/>
              </a:lnSpc>
              <a:spcBef>
                <a:spcPts val="601"/>
              </a:spcBef>
              <a:spcAft>
                <a:spcPts val="0"/>
              </a:spcAft>
              <a:buClr>
                <a:srgbClr val="000000"/>
              </a:buClr>
              <a:buSzPct val="45000"/>
              <a:buAutoNum type="arabicPeriod"/>
              <a:tabLst/>
            </a:pPr>
            <a:endParaRPr lang="en-IN" sz="2400" b="0" i="0" u="none" strike="noStrike" kern="1200" spc="0">
              <a:ln>
                <a:noFill/>
              </a:ln>
              <a:solidFill>
                <a:srgbClr val="000000"/>
              </a:solidFill>
              <a:latin typeface="Lato" pitchFamily="18"/>
              <a:ea typeface="Lato" pitchFamily="2"/>
              <a:cs typeface="Lato" pitchFamily="2"/>
            </a:endParaRPr>
          </a:p>
          <a:p>
            <a:pPr marL="0" marR="0" lvl="0" indent="0" algn="l" rtl="0" hangingPunct="0">
              <a:lnSpc>
                <a:spcPct val="100000"/>
              </a:lnSpc>
              <a:spcBef>
                <a:spcPts val="0"/>
              </a:spcBef>
              <a:spcAft>
                <a:spcPts val="0"/>
              </a:spcAft>
              <a:buNone/>
              <a:tabLst/>
            </a:pPr>
            <a:endParaRPr lang="en-IN" sz="2400" b="0" i="0" u="none" strike="noStrike" kern="1200" spc="0">
              <a:ln>
                <a:noFill/>
              </a:ln>
              <a:solidFill>
                <a:srgbClr val="000000"/>
              </a:solidFill>
              <a:latin typeface="Lato" pitchFamily="18"/>
              <a:ea typeface="Arial" pitchFamily="2"/>
              <a:cs typeface="Arial" pitchFamily="2"/>
            </a:endParaRPr>
          </a:p>
          <a:p>
            <a:pPr marL="0" marR="0" lvl="0" indent="0" algn="l" rtl="0" hangingPunct="0">
              <a:lnSpc>
                <a:spcPct val="100000"/>
              </a:lnSpc>
              <a:spcBef>
                <a:spcPts val="0"/>
              </a:spcBef>
              <a:spcAft>
                <a:spcPts val="0"/>
              </a:spcAft>
              <a:buNone/>
              <a:tabLst/>
            </a:pPr>
            <a:endParaRPr lang="en-IN" sz="2400" b="0" i="0" u="none" strike="noStrike" kern="1200" spc="0">
              <a:ln>
                <a:noFill/>
              </a:ln>
              <a:solidFill>
                <a:srgbClr val="000000"/>
              </a:solidFill>
              <a:latin typeface="Lato" pitchFamily="18"/>
              <a:ea typeface="Arial" pitchFamily="2"/>
              <a:cs typeface="Arial" pitchFamily="2"/>
            </a:endParaRPr>
          </a:p>
        </p:txBody>
      </p:sp>
      <p:sp>
        <p:nvSpPr>
          <p:cNvPr id="4" name="Rectangle 3">
            <a:extLst>
              <a:ext uri="{FF2B5EF4-FFF2-40B4-BE49-F238E27FC236}">
                <a16:creationId xmlns:a16="http://schemas.microsoft.com/office/drawing/2014/main" id="{F373FE34-27E4-4C6C-9155-956A8A073854}"/>
              </a:ext>
            </a:extLst>
          </p:cNvPr>
          <p:cNvSpPr/>
          <p:nvPr/>
        </p:nvSpPr>
        <p:spPr>
          <a:xfrm>
            <a:off x="540000" y="1859340"/>
            <a:ext cx="8296528" cy="4247317"/>
          </a:xfrm>
          <a:prstGeom prst="rect">
            <a:avLst/>
          </a:prstGeom>
        </p:spPr>
        <p:txBody>
          <a:bodyPr wrap="square">
            <a:spAutoFit/>
          </a:bodyPr>
          <a:lstStyle/>
          <a:p>
            <a:r>
              <a:rPr lang="en-IN" dirty="0"/>
              <a:t>1.If they had conditions putting them at increased risk for clinically </a:t>
            </a:r>
            <a:r>
              <a:rPr lang="en-IN" b="1" dirty="0">
                <a:solidFill>
                  <a:srgbClr val="C00000"/>
                </a:solidFill>
              </a:rPr>
              <a:t>significant bleeding</a:t>
            </a:r>
            <a:r>
              <a:rPr lang="en-IN" dirty="0"/>
              <a:t>.</a:t>
            </a:r>
          </a:p>
          <a:p>
            <a:r>
              <a:rPr lang="en-IN" dirty="0"/>
              <a:t>2. </a:t>
            </a:r>
            <a:r>
              <a:rPr lang="en-IN" b="1" dirty="0">
                <a:solidFill>
                  <a:srgbClr val="C00000"/>
                </a:solidFill>
              </a:rPr>
              <a:t>Hepatic disease</a:t>
            </a:r>
            <a:r>
              <a:rPr lang="en-IN" dirty="0"/>
              <a:t> associated with coagulopathy</a:t>
            </a:r>
          </a:p>
          <a:p>
            <a:r>
              <a:rPr lang="en-IN" dirty="0"/>
              <a:t>3. Cancer diagnosis consisting solely of </a:t>
            </a:r>
            <a:r>
              <a:rPr lang="en-IN" b="1" dirty="0">
                <a:solidFill>
                  <a:srgbClr val="C00000"/>
                </a:solidFill>
              </a:rPr>
              <a:t>basal-cell or squamous-cell skin carcinoma, acute leukaemia, or myeloproliferative neoplasm</a:t>
            </a:r>
            <a:r>
              <a:rPr lang="en-IN" dirty="0"/>
              <a:t>.</a:t>
            </a:r>
          </a:p>
          <a:p>
            <a:r>
              <a:rPr lang="en-IN" dirty="0"/>
              <a:t>4. Planned </a:t>
            </a:r>
            <a:r>
              <a:rPr lang="en-IN" b="1" dirty="0">
                <a:solidFill>
                  <a:srgbClr val="C00000"/>
                </a:solidFill>
              </a:rPr>
              <a:t>stem cell transplantation</a:t>
            </a:r>
          </a:p>
          <a:p>
            <a:r>
              <a:rPr lang="en-IN" dirty="0"/>
              <a:t>5. A life expectancy of less than 6 months</a:t>
            </a:r>
          </a:p>
          <a:p>
            <a:r>
              <a:rPr lang="en-IN" dirty="0"/>
              <a:t>6. </a:t>
            </a:r>
            <a:r>
              <a:rPr lang="en-IN" b="1" dirty="0">
                <a:solidFill>
                  <a:srgbClr val="C00000"/>
                </a:solidFill>
              </a:rPr>
              <a:t>Renal insufficiency</a:t>
            </a:r>
            <a:r>
              <a:rPr lang="en-IN" dirty="0"/>
              <a:t> with a glomerular filtration rate of less than 30 ml per minute per 1.73 m2 of body-surface area. </a:t>
            </a:r>
          </a:p>
          <a:p>
            <a:r>
              <a:rPr lang="en-IN" dirty="0"/>
              <a:t>7. </a:t>
            </a:r>
            <a:r>
              <a:rPr lang="en-IN" b="1" dirty="0">
                <a:solidFill>
                  <a:srgbClr val="C00000"/>
                </a:solidFill>
              </a:rPr>
              <a:t>Platelet count</a:t>
            </a:r>
            <a:r>
              <a:rPr lang="en-IN" dirty="0"/>
              <a:t> of less than 50,000 per cubic </a:t>
            </a:r>
            <a:r>
              <a:rPr lang="en-IN" dirty="0" err="1"/>
              <a:t>millimeter</a:t>
            </a:r>
            <a:r>
              <a:rPr lang="en-IN" dirty="0"/>
              <a:t>. </a:t>
            </a:r>
          </a:p>
          <a:p>
            <a:r>
              <a:rPr lang="en-IN" dirty="0"/>
              <a:t>8. Use of medications contraindicated with apixaban</a:t>
            </a:r>
          </a:p>
          <a:p>
            <a:r>
              <a:rPr lang="en-IN" dirty="0"/>
              <a:t>9. Pregnancy or potential </a:t>
            </a:r>
            <a:r>
              <a:rPr lang="en-IN" b="1" dirty="0">
                <a:solidFill>
                  <a:srgbClr val="C00000"/>
                </a:solidFill>
              </a:rPr>
              <a:t>pregnancy, breast-feeding</a:t>
            </a:r>
          </a:p>
          <a:p>
            <a:r>
              <a:rPr lang="en-IN" dirty="0"/>
              <a:t>10. The use of </a:t>
            </a:r>
            <a:r>
              <a:rPr lang="en-IN" b="1" dirty="0">
                <a:solidFill>
                  <a:srgbClr val="C00000"/>
                </a:solidFill>
              </a:rPr>
              <a:t>continuous</a:t>
            </a:r>
            <a:r>
              <a:rPr lang="en-IN" dirty="0"/>
              <a:t> anticoagulation</a:t>
            </a:r>
          </a:p>
          <a:p>
            <a:r>
              <a:rPr lang="en-IN" dirty="0"/>
              <a:t>11. Weight of less than </a:t>
            </a:r>
            <a:r>
              <a:rPr lang="en-IN" b="1" dirty="0">
                <a:solidFill>
                  <a:srgbClr val="C00000"/>
                </a:solidFill>
              </a:rPr>
              <a:t>40 kg</a:t>
            </a:r>
            <a:r>
              <a:rPr lang="en-IN" dirty="0"/>
              <a:t>. </a:t>
            </a:r>
            <a:br>
              <a:rPr lang="en-IN" dirty="0"/>
            </a:b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Were the outcome measures clearly define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a:t>Were the outcome measures clearly defined?</a:t>
            </a:r>
          </a:p>
        </p:txBody>
      </p:sp>
      <p:sp>
        <p:nvSpPr>
          <p:cNvPr id="3" name="Shape 84"/>
          <p:cNvSpPr/>
          <p:nvPr/>
        </p:nvSpPr>
        <p:spPr>
          <a:xfrm>
            <a:off x="987119" y="1961511"/>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r>
              <a:rPr lang="en-IN" sz="2400" b="1" i="0" u="sng" strike="noStrike" kern="1200" spc="0" dirty="0">
                <a:ln>
                  <a:noFill/>
                </a:ln>
                <a:solidFill>
                  <a:srgbClr val="000000"/>
                </a:solidFill>
                <a:uFillTx/>
                <a:latin typeface="Lato" pitchFamily="18"/>
                <a:ea typeface="Lato" pitchFamily="2"/>
                <a:cs typeface="Lato" pitchFamily="2"/>
              </a:rPr>
              <a:t>PRIMARY OUTCOME </a:t>
            </a:r>
            <a:br>
              <a:rPr lang="en-IN" b="1" dirty="0"/>
            </a:br>
            <a:r>
              <a:rPr lang="en-IN" dirty="0"/>
              <a:t>The first episode of objectively documented major venous</a:t>
            </a:r>
            <a:br>
              <a:rPr lang="en-IN" dirty="0"/>
            </a:br>
            <a:r>
              <a:rPr lang="en-IN" dirty="0"/>
              <a:t>thromboembolism (proximal deep-vein thrombosis or pulmonary embolism) within the first 180 days (with a window of ±3 days) after randomization.</a:t>
            </a:r>
          </a:p>
          <a:p>
            <a:pPr marL="0" marR="0" lvl="0" indent="0" algn="l" rtl="0" hangingPunct="0">
              <a:lnSpc>
                <a:spcPct val="100000"/>
              </a:lnSpc>
              <a:spcBef>
                <a:spcPts val="601"/>
              </a:spcBef>
              <a:spcAft>
                <a:spcPts val="0"/>
              </a:spcAft>
              <a:buNone/>
              <a:tabLst/>
            </a:pPr>
            <a:br>
              <a:rPr lang="en-IN" sz="2400" dirty="0"/>
            </a:br>
            <a:r>
              <a:rPr lang="en-IN" sz="2400" b="1" i="0" u="sng" strike="noStrike" kern="1200" spc="0" dirty="0">
                <a:ln>
                  <a:noFill/>
                </a:ln>
                <a:solidFill>
                  <a:srgbClr val="000000"/>
                </a:solidFill>
                <a:uFillTx/>
                <a:latin typeface="Lato" pitchFamily="18"/>
                <a:ea typeface="Lato" pitchFamily="2"/>
                <a:cs typeface="Lato" pitchFamily="2"/>
              </a:rPr>
              <a:t>SECONDARY OUTCOME:</a:t>
            </a:r>
          </a:p>
          <a:p>
            <a:pPr lvl="0" hangingPunct="0"/>
            <a:r>
              <a:rPr lang="en-IN" dirty="0"/>
              <a:t>1.  The main safety outcome was major bleeding.</a:t>
            </a:r>
          </a:p>
          <a:p>
            <a:pPr lvl="0" hangingPunct="0"/>
            <a:r>
              <a:rPr lang="en-IN" dirty="0"/>
              <a:t>2. Clinically relevant nonmajor bleeding. </a:t>
            </a:r>
          </a:p>
          <a:p>
            <a:pPr lvl="0" hangingPunct="0"/>
            <a:r>
              <a:rPr lang="en-IN" dirty="0"/>
              <a:t>3. Overall survival during the trial period.</a:t>
            </a:r>
            <a:br>
              <a:rPr lang="en-IN" dirty="0"/>
            </a:br>
            <a:br>
              <a:rPr lang="en-IN" sz="2400" dirty="0"/>
            </a:br>
            <a:endParaRPr lang="en-IN" sz="2400" b="0" i="0" u="none" strike="noStrike" kern="1200" spc="0" dirty="0">
              <a:ln>
                <a:noFill/>
              </a:ln>
              <a:solidFill>
                <a:srgbClr val="000000"/>
              </a:solidFill>
              <a:latin typeface="Lato" pitchFamily="18"/>
              <a:ea typeface="Lato" pitchFamily="2"/>
              <a:cs typeface="Lato" pitchFamily="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Were the patients randomize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269527" y="341784"/>
            <a:ext cx="6462713" cy="11430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dirty="0"/>
              <a:t>Were the patients randomized?</a:t>
            </a:r>
          </a:p>
        </p:txBody>
      </p:sp>
      <p:sp>
        <p:nvSpPr>
          <p:cNvPr id="4" name="Text Placeholder 3"/>
          <p:cNvSpPr txBox="1">
            <a:spLocks noGrp="1"/>
          </p:cNvSpPr>
          <p:nvPr>
            <p:ph type="body" idx="4294967295"/>
          </p:nvPr>
        </p:nvSpPr>
        <p:spPr>
          <a:xfrm>
            <a:off x="1043609" y="1808163"/>
            <a:ext cx="7200800" cy="4219559"/>
          </a:xfrm>
        </p:spPr>
        <p:txBody>
          <a:bodyPr lIns="0" tIns="0" rIns="0" bIns="0">
            <a:noAutofit/>
          </a:bodyPr>
          <a:lstStyle>
            <a:defPPr marL="432000" marR="0" lvl="0" indent="-324000" algn="l" rtl="0">
              <a:lnSpc>
                <a:spcPct val="100000"/>
              </a:lnSpc>
              <a:spcBef>
                <a:spcPts val="0"/>
              </a:spcBef>
              <a:spcAft>
                <a:spcPts val="1417"/>
              </a:spcAft>
              <a:buSzPct val="45000"/>
              <a:buFont typeface="StarSymbol"/>
              <a:buNone/>
              <a:defRPr lang="en-IN" sz="1400" b="0" i="0" u="none" strike="noStrike" kern="1200" spc="0">
                <a:ln>
                  <a:noFill/>
                </a:ln>
                <a:solidFill>
                  <a:srgbClr val="000000"/>
                </a:solidFill>
                <a:latin typeface="Arial"/>
                <a:ea typeface="Arial"/>
                <a:cs typeface="Arial"/>
              </a:defRPr>
            </a:defPPr>
            <a:lvl1pPr marL="432000" marR="0" lvl="0" indent="-324000" algn="l" rtl="0">
              <a:lnSpc>
                <a:spcPct val="100000"/>
              </a:lnSpc>
              <a:spcBef>
                <a:spcPts val="0"/>
              </a:spcBef>
              <a:spcAft>
                <a:spcPts val="1417"/>
              </a:spcAft>
              <a:buSzPct val="45000"/>
              <a:buFont typeface="StarSymbol"/>
              <a:buChar char="●"/>
              <a:defRPr lang="en-IN" sz="1400" b="0" i="0" u="none" strike="noStrike" kern="1200" spc="0">
                <a:ln>
                  <a:noFill/>
                </a:ln>
                <a:solidFill>
                  <a:srgbClr val="000000"/>
                </a:solidFill>
                <a:latin typeface="Arial"/>
                <a:ea typeface="Arial"/>
                <a:cs typeface="Arial"/>
              </a:defRPr>
            </a:lvl1pPr>
            <a:lvl2pPr marL="864000" marR="0" lvl="1" indent="-324000" algn="l" rtl="0">
              <a:lnSpc>
                <a:spcPct val="100000"/>
              </a:lnSpc>
              <a:spcBef>
                <a:spcPts val="0"/>
              </a:spcBef>
              <a:spcAft>
                <a:spcPts val="1134"/>
              </a:spcAft>
              <a:buSzPct val="75000"/>
              <a:buFont typeface="StarSymbol"/>
              <a:buChar char="–"/>
              <a:defRPr lang="en-IN" sz="1400" b="0" i="0" u="none" strike="noStrike" kern="1200" spc="0">
                <a:ln>
                  <a:noFill/>
                </a:ln>
                <a:solidFill>
                  <a:srgbClr val="000000"/>
                </a:solidFill>
                <a:latin typeface="Arial"/>
                <a:ea typeface="Arial"/>
                <a:cs typeface="Arial"/>
              </a:defRPr>
            </a:lvl2pPr>
            <a:lvl3pPr marL="1295999" marR="0" lvl="2" indent="-288000" algn="l" rtl="0">
              <a:lnSpc>
                <a:spcPct val="100000"/>
              </a:lnSpc>
              <a:spcBef>
                <a:spcPts val="0"/>
              </a:spcBef>
              <a:spcAft>
                <a:spcPts val="850"/>
              </a:spcAft>
              <a:buSzPct val="45000"/>
              <a:buFont typeface="StarSymbol"/>
              <a:buChar char="●"/>
              <a:defRPr lang="en-IN" sz="1400" b="0" i="0" u="none" strike="noStrike" kern="1200" spc="0">
                <a:ln>
                  <a:noFill/>
                </a:ln>
                <a:solidFill>
                  <a:srgbClr val="000000"/>
                </a:solidFill>
                <a:latin typeface="Arial"/>
                <a:ea typeface="Arial"/>
                <a:cs typeface="Arial"/>
              </a:defRPr>
            </a:lvl3pPr>
            <a:lvl4pPr marL="1728000" marR="0" lvl="3" indent="-216000" algn="l" rtl="0">
              <a:lnSpc>
                <a:spcPct val="100000"/>
              </a:lnSpc>
              <a:spcBef>
                <a:spcPts val="0"/>
              </a:spcBef>
              <a:spcAft>
                <a:spcPts val="567"/>
              </a:spcAft>
              <a:buSzPct val="75000"/>
              <a:buFont typeface="StarSymbol"/>
              <a:buChar char="–"/>
              <a:defRPr lang="en-IN" sz="1400" b="0" i="0" u="none" strike="noStrike" kern="1200" spc="0">
                <a:ln>
                  <a:noFill/>
                </a:ln>
                <a:solidFill>
                  <a:srgbClr val="000000"/>
                </a:solidFill>
                <a:latin typeface="Arial"/>
                <a:ea typeface="Arial"/>
                <a:cs typeface="Arial"/>
              </a:defRPr>
            </a:lvl4pPr>
            <a:lvl5pPr marL="2160000" marR="0" lvl="4"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5pPr>
            <a:lvl6pPr marL="2592000" marR="0" lvl="5"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6pPr>
            <a:lvl7pPr marL="3024000" marR="0" lvl="6"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7pPr>
            <a:lvl8pPr marL="3456000" marR="0" lvl="7"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8pPr>
            <a:lvl9pPr marL="3887999" marR="0" lvl="8" indent="-216000" algn="l" rtl="0">
              <a:lnSpc>
                <a:spcPct val="100000"/>
              </a:lnSpc>
              <a:spcBef>
                <a:spcPts val="0"/>
              </a:spcBef>
              <a:spcAft>
                <a:spcPts val="283"/>
              </a:spcAft>
              <a:buSzPct val="45000"/>
              <a:buFont typeface="StarSymbol"/>
              <a:buChar char="●"/>
              <a:defRPr lang="en-IN" sz="2000" b="0" i="0" u="none" strike="noStrike" kern="1200" spc="0">
                <a:ln>
                  <a:noFill/>
                </a:ln>
                <a:solidFill>
                  <a:srgbClr val="000000"/>
                </a:solidFill>
                <a:latin typeface="Arial"/>
                <a:ea typeface="Arial"/>
                <a:cs typeface="Arial"/>
              </a:defRPr>
            </a:lvl9pPr>
          </a:lstStyle>
          <a:p>
            <a:pPr marL="108000" indent="0">
              <a:buNone/>
            </a:pPr>
            <a:r>
              <a:rPr lang="en-IN" sz="2000" b="1" dirty="0"/>
              <a:t>Yes</a:t>
            </a:r>
          </a:p>
          <a:p>
            <a:endParaRPr lang="en-IN" sz="2000" dirty="0"/>
          </a:p>
          <a:p>
            <a:r>
              <a:rPr lang="en-IN" sz="2000" dirty="0"/>
              <a:t>Eligible patients underwent randomization by means of a centralized, Web-based randomization system to receive apixaban or placebo in a 1:1 ratio. </a:t>
            </a:r>
          </a:p>
          <a:p>
            <a:endParaRPr lang="en-IN" sz="2000" dirty="0"/>
          </a:p>
          <a:p>
            <a:r>
              <a:rPr lang="en-IN" sz="2000" dirty="0"/>
              <a:t>Randomization was stratified according to age, sex, and participating centre and occurred up to 5 days before the administration of the first chemotherapy. </a:t>
            </a:r>
          </a:p>
          <a:p>
            <a:endParaRPr lang="en-IN" sz="2000" dirty="0">
              <a:latin typeface="+mn-lt"/>
            </a:endParaRPr>
          </a:p>
        </p:txBody>
      </p:sp>
      <p:sp>
        <p:nvSpPr>
          <p:cNvPr id="3" name="Shape 84"/>
          <p:cNvSpPr/>
          <p:nvPr/>
        </p:nvSpPr>
        <p:spPr>
          <a:xfrm>
            <a:off x="81108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Clr>
                <a:srgbClr val="000000"/>
              </a:buClr>
              <a:buSzPct val="45000"/>
              <a:buFont typeface="Arial" pitchFamily="32"/>
              <a:buChar char="•"/>
              <a:tabLst/>
            </a:pPr>
            <a:endParaRPr lang="en-IN" sz="2400" b="0" i="0" u="none" strike="noStrike" kern="1200" spc="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Lato" pitchFamily="18"/>
              <a:ea typeface="Lato" pitchFamily="2"/>
              <a:cs typeface="Lato" pitchFamily="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Image result for stratified randomisation">
            <a:extLst>
              <a:ext uri="{FF2B5EF4-FFF2-40B4-BE49-F238E27FC236}">
                <a16:creationId xmlns:a16="http://schemas.microsoft.com/office/drawing/2014/main" id="{CBC17E43-E93C-4CD4-96C5-6C662BB15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050" y="876300"/>
            <a:ext cx="68199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31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40B58D-B3C0-4D99-A077-E490B24500EF}"/>
              </a:ext>
            </a:extLst>
          </p:cNvPr>
          <p:cNvSpPr/>
          <p:nvPr/>
        </p:nvSpPr>
        <p:spPr>
          <a:xfrm>
            <a:off x="1043608" y="1582340"/>
            <a:ext cx="7272808" cy="3170099"/>
          </a:xfrm>
          <a:prstGeom prst="rect">
            <a:avLst/>
          </a:prstGeom>
        </p:spPr>
        <p:txBody>
          <a:bodyPr wrap="square">
            <a:spAutoFit/>
          </a:bodyPr>
          <a:lstStyle/>
          <a:p>
            <a:pPr marL="342900" indent="-342900">
              <a:buFont typeface="Arial" panose="020B0604020202020204" pitchFamily="34" charset="0"/>
              <a:buChar char="•"/>
            </a:pPr>
            <a:r>
              <a:rPr lang="en-IN" sz="2000" dirty="0">
                <a:cs typeface="Arial" panose="020B0604020202020204" pitchFamily="34" charset="0"/>
              </a:rPr>
              <a:t>The experimental group received </a:t>
            </a:r>
            <a:r>
              <a:rPr lang="en-IN" sz="2000" dirty="0">
                <a:solidFill>
                  <a:srgbClr val="242021"/>
                </a:solidFill>
                <a:cs typeface="Arial" panose="020B0604020202020204" pitchFamily="34" charset="0"/>
              </a:rPr>
              <a:t>apixaban at a dose of 2.5 mg twice daily, and the control group received identical placebo tablets twice daily; the treatment period was 180 days.</a:t>
            </a:r>
          </a:p>
          <a:p>
            <a:pPr marL="342900" indent="-342900">
              <a:buFont typeface="Arial" panose="020B0604020202020204" pitchFamily="34" charset="0"/>
              <a:buChar char="•"/>
            </a:pPr>
            <a:endParaRPr lang="en-IN" sz="2000" dirty="0">
              <a:solidFill>
                <a:srgbClr val="242021"/>
              </a:solidFill>
              <a:cs typeface="Arial" panose="020B0604020202020204" pitchFamily="34" charset="0"/>
            </a:endParaRPr>
          </a:p>
          <a:p>
            <a:pPr marL="342900" indent="-342900">
              <a:buFont typeface="Arial" panose="020B0604020202020204" pitchFamily="34" charset="0"/>
              <a:buChar char="•"/>
            </a:pPr>
            <a:endParaRPr lang="en-IN" sz="2000" dirty="0">
              <a:solidFill>
                <a:srgbClr val="242021"/>
              </a:solidFill>
              <a:cs typeface="Arial" panose="020B0604020202020204" pitchFamily="34" charset="0"/>
            </a:endParaRPr>
          </a:p>
          <a:p>
            <a:pPr marL="342900" indent="-342900">
              <a:buFont typeface="Arial" panose="020B0604020202020204" pitchFamily="34" charset="0"/>
              <a:buChar char="•"/>
            </a:pPr>
            <a:r>
              <a:rPr lang="en-IN" sz="2000" dirty="0">
                <a:solidFill>
                  <a:srgbClr val="242021"/>
                </a:solidFill>
                <a:cs typeface="Arial" panose="020B0604020202020204" pitchFamily="34" charset="0"/>
              </a:rPr>
              <a:t>The first dose of apixaban or placebo was administered within 24 hours after the initiation of chemotherapy. Patients were followed for up to 210 days or death, regardless of the duration of the treatment period.</a:t>
            </a:r>
            <a:endParaRPr lang="en-IN" sz="2000" dirty="0">
              <a:cs typeface="Arial" panose="020B0604020202020204" pitchFamily="34" charset="0"/>
            </a:endParaRPr>
          </a:p>
        </p:txBody>
      </p:sp>
    </p:spTree>
    <p:extLst>
      <p:ext uri="{BB962C8B-B14F-4D97-AF65-F5344CB8AC3E}">
        <p14:creationId xmlns:p14="http://schemas.microsoft.com/office/powerpoint/2010/main" val="156505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Was the randomisation conceale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a:t>Was the randomisation concealed?</a:t>
            </a:r>
          </a:p>
        </p:txBody>
      </p:sp>
      <p:sp>
        <p:nvSpPr>
          <p:cNvPr id="3" name="Shape 84"/>
          <p:cNvSpPr/>
          <p:nvPr/>
        </p:nvSpPr>
        <p:spPr>
          <a:xfrm>
            <a:off x="81108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Clr>
                <a:srgbClr val="000000"/>
              </a:buClr>
              <a:buSzPct val="45000"/>
              <a:buFont typeface="Arial" pitchFamily="32"/>
              <a:buChar char="•"/>
              <a:tabLst/>
            </a:pPr>
            <a:r>
              <a:rPr lang="en-IN" sz="2400" b="0" i="0" u="none" strike="noStrike" kern="1200" spc="0" dirty="0">
                <a:ln>
                  <a:noFill/>
                </a:ln>
                <a:solidFill>
                  <a:srgbClr val="000000"/>
                </a:solidFill>
                <a:latin typeface="Lato" pitchFamily="18"/>
                <a:ea typeface="Lato" pitchFamily="2"/>
                <a:cs typeface="Lato" pitchFamily="2"/>
              </a:rPr>
              <a:t>Yes</a:t>
            </a:r>
          </a:p>
          <a:p>
            <a:pPr marL="0" marR="0" lvl="0" indent="0" algn="l" rtl="0" hangingPunct="0">
              <a:lnSpc>
                <a:spcPct val="100000"/>
              </a:lnSpc>
              <a:spcBef>
                <a:spcPts val="601"/>
              </a:spcBef>
              <a:spcAft>
                <a:spcPts val="0"/>
              </a:spcAft>
              <a:buNone/>
              <a:tabLst/>
            </a:pPr>
            <a:endParaRPr lang="en-IN" sz="2400" b="0" i="0" u="none" strike="noStrike" kern="1200" spc="0" dirty="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dirty="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dirty="0">
              <a:ln>
                <a:noFill/>
              </a:ln>
              <a:solidFill>
                <a:srgbClr val="000000"/>
              </a:solidFill>
              <a:latin typeface="Lato" pitchFamily="18"/>
              <a:ea typeface="Lato" pitchFamily="2"/>
              <a:cs typeface="Lato" pitchFamily="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To what extend was the study blinde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a:t>To what extend was the study blinded?</a:t>
            </a:r>
          </a:p>
        </p:txBody>
      </p:sp>
      <p:sp>
        <p:nvSpPr>
          <p:cNvPr id="3" name="Shape 84"/>
          <p:cNvSpPr/>
          <p:nvPr/>
        </p:nvSpPr>
        <p:spPr>
          <a:xfrm>
            <a:off x="81108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Clr>
                <a:srgbClr val="000000"/>
              </a:buClr>
              <a:buSzPct val="45000"/>
              <a:buFont typeface="Arial" pitchFamily="32"/>
              <a:buChar char="•"/>
              <a:tabLst/>
            </a:pPr>
            <a:r>
              <a:rPr lang="en-IN" sz="2400" b="0" i="0" u="none" strike="noStrike" kern="1200" spc="0" dirty="0">
                <a:ln>
                  <a:noFill/>
                </a:ln>
                <a:solidFill>
                  <a:srgbClr val="000000"/>
                </a:solidFill>
                <a:latin typeface="Lato" pitchFamily="18"/>
                <a:ea typeface="Lato" pitchFamily="2"/>
                <a:cs typeface="Lato" pitchFamily="2"/>
              </a:rPr>
              <a:t>Patients:  </a:t>
            </a:r>
            <a:r>
              <a:rPr lang="en-IN" sz="2400" dirty="0">
                <a:solidFill>
                  <a:srgbClr val="000000"/>
                </a:solidFill>
                <a:latin typeface="Lato" pitchFamily="18"/>
                <a:ea typeface="Lato" pitchFamily="2"/>
                <a:cs typeface="Lato" pitchFamily="2"/>
              </a:rPr>
              <a:t>Yes</a:t>
            </a:r>
            <a:endParaRPr lang="en-IN" sz="2400" b="0" i="0" u="none" strike="noStrike" kern="1200" spc="0" dirty="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Clr>
                <a:srgbClr val="000000"/>
              </a:buClr>
              <a:buSzPct val="45000"/>
              <a:buFont typeface="Arial" pitchFamily="32"/>
              <a:buChar char="•"/>
              <a:tabLst/>
            </a:pPr>
            <a:r>
              <a:rPr lang="en-IN" sz="2400" b="0" i="0" u="none" strike="noStrike" kern="1200" spc="0" dirty="0" err="1">
                <a:ln>
                  <a:noFill/>
                </a:ln>
                <a:solidFill>
                  <a:srgbClr val="000000"/>
                </a:solidFill>
                <a:latin typeface="Lato" pitchFamily="18"/>
                <a:ea typeface="Lato" pitchFamily="2"/>
                <a:cs typeface="Lato" pitchFamily="2"/>
              </a:rPr>
              <a:t>Clincians</a:t>
            </a:r>
            <a:r>
              <a:rPr lang="en-IN" sz="2400" b="0" i="0" u="none" strike="noStrike" kern="1200" spc="0" dirty="0">
                <a:ln>
                  <a:noFill/>
                </a:ln>
                <a:solidFill>
                  <a:srgbClr val="000000"/>
                </a:solidFill>
                <a:latin typeface="Lato" pitchFamily="18"/>
                <a:ea typeface="Lato" pitchFamily="2"/>
                <a:cs typeface="Lato" pitchFamily="2"/>
              </a:rPr>
              <a:t>:  Yes</a:t>
            </a:r>
          </a:p>
          <a:p>
            <a:pPr marL="0" marR="0" lvl="0" indent="0" algn="l" rtl="0" hangingPunct="0">
              <a:lnSpc>
                <a:spcPct val="100000"/>
              </a:lnSpc>
              <a:spcBef>
                <a:spcPts val="601"/>
              </a:spcBef>
              <a:spcAft>
                <a:spcPts val="0"/>
              </a:spcAft>
              <a:buClr>
                <a:srgbClr val="000000"/>
              </a:buClr>
              <a:buSzPct val="45000"/>
              <a:buFont typeface="Arial" pitchFamily="32"/>
              <a:buChar char="•"/>
              <a:tabLst/>
            </a:pPr>
            <a:endParaRPr lang="en-IN" sz="2400" b="0" i="0" u="none" strike="noStrike" kern="1200" spc="0" dirty="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dirty="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Clr>
                <a:srgbClr val="000000"/>
              </a:buClr>
              <a:buSzPct val="45000"/>
              <a:buFont typeface="Arial" pitchFamily="32"/>
              <a:buChar char="•"/>
              <a:tabLst/>
            </a:pPr>
            <a:r>
              <a:rPr lang="en-IN" sz="2400" b="0" i="0" u="none" strike="noStrike" kern="1200" spc="0" dirty="0">
                <a:ln>
                  <a:noFill/>
                </a:ln>
                <a:solidFill>
                  <a:srgbClr val="000000"/>
                </a:solidFill>
                <a:latin typeface="Lato" pitchFamily="18"/>
                <a:ea typeface="Lato" pitchFamily="2"/>
                <a:cs typeface="Lato" pitchFamily="2"/>
              </a:rPr>
              <a:t>Data collectors: Yes</a:t>
            </a:r>
          </a:p>
          <a:p>
            <a:pPr marL="0" marR="0" lvl="0" indent="0" algn="l" rtl="0" hangingPunct="0">
              <a:lnSpc>
                <a:spcPct val="100000"/>
              </a:lnSpc>
              <a:spcBef>
                <a:spcPts val="601"/>
              </a:spcBef>
              <a:spcAft>
                <a:spcPts val="0"/>
              </a:spcAft>
              <a:buClr>
                <a:srgbClr val="000000"/>
              </a:buClr>
              <a:buSzPct val="45000"/>
              <a:buFont typeface="Arial" pitchFamily="32"/>
              <a:buChar char="•"/>
              <a:tabLst/>
            </a:pPr>
            <a:r>
              <a:rPr lang="en-IN" sz="2400" b="0" i="0" u="none" strike="noStrike" kern="1200" spc="0" dirty="0">
                <a:ln>
                  <a:noFill/>
                </a:ln>
                <a:solidFill>
                  <a:srgbClr val="000000"/>
                </a:solidFill>
                <a:latin typeface="Lato" pitchFamily="18"/>
                <a:ea typeface="Lato" pitchFamily="2"/>
                <a:cs typeface="Lato" pitchFamily="2"/>
              </a:rPr>
              <a:t>Data analysis: Yes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Was the follow up complete?">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a:t>Was the follow up complete?</a:t>
            </a:r>
          </a:p>
        </p:txBody>
      </p:sp>
      <p:sp>
        <p:nvSpPr>
          <p:cNvPr id="3" name="Shape 84"/>
          <p:cNvSpPr/>
          <p:nvPr/>
        </p:nvSpPr>
        <p:spPr>
          <a:xfrm>
            <a:off x="893880" y="175788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Lato" pitchFamily="18"/>
              <a:ea typeface="Lato" pitchFamily="2"/>
              <a:cs typeface="Lato" pitchFamily="2"/>
            </a:endParaRPr>
          </a:p>
          <a:p>
            <a:pPr marL="0" marR="0" lvl="0" indent="0" algn="l" rtl="0" hangingPunct="0">
              <a:lnSpc>
                <a:spcPct val="100000"/>
              </a:lnSpc>
              <a:spcBef>
                <a:spcPts val="601"/>
              </a:spcBef>
              <a:spcAft>
                <a:spcPts val="0"/>
              </a:spcAft>
              <a:buNone/>
              <a:tabLst/>
            </a:pPr>
            <a:endParaRPr lang="en-IN" sz="2400" b="0" i="0" u="none" strike="noStrike" kern="1200" spc="0">
              <a:ln>
                <a:noFill/>
              </a:ln>
              <a:solidFill>
                <a:srgbClr val="000000"/>
              </a:solidFill>
              <a:latin typeface="Lato" pitchFamily="18"/>
              <a:ea typeface="Lato" pitchFamily="2"/>
              <a:cs typeface="Lato" pitchFamily="2"/>
            </a:endParaRPr>
          </a:p>
        </p:txBody>
      </p:sp>
      <p:sp>
        <p:nvSpPr>
          <p:cNvPr id="4" name="Shape 84">
            <a:extLst>
              <a:ext uri="{FF2B5EF4-FFF2-40B4-BE49-F238E27FC236}">
                <a16:creationId xmlns:a16="http://schemas.microsoft.com/office/drawing/2014/main" id="{A083F28C-7336-4224-A64E-FC3787171C3D}"/>
              </a:ext>
            </a:extLst>
          </p:cNvPr>
          <p:cNvSpPr/>
          <p:nvPr/>
        </p:nvSpPr>
        <p:spPr>
          <a:xfrm>
            <a:off x="1043608" y="1988840"/>
            <a:ext cx="7477952" cy="39533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r>
              <a:rPr lang="en-IN" sz="2400" b="0" i="0" u="none" strike="noStrike" kern="1200" spc="0" dirty="0">
                <a:ln>
                  <a:noFill/>
                </a:ln>
                <a:solidFill>
                  <a:srgbClr val="000000"/>
                </a:solidFill>
                <a:latin typeface="Lato" pitchFamily="18"/>
                <a:ea typeface="Lato" pitchFamily="2"/>
                <a:cs typeface="Lato" pitchFamily="2"/>
              </a:rPr>
              <a:t>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page27">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a:t>Were the patients analysed in the groups to which they were randomized?</a:t>
            </a:r>
          </a:p>
        </p:txBody>
      </p:sp>
      <p:sp>
        <p:nvSpPr>
          <p:cNvPr id="3" name="Shape 84"/>
          <p:cNvSpPr/>
          <p:nvPr/>
        </p:nvSpPr>
        <p:spPr>
          <a:xfrm>
            <a:off x="1043608" y="1988840"/>
            <a:ext cx="7477952" cy="39533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601"/>
              </a:spcBef>
              <a:spcAft>
                <a:spcPts val="0"/>
              </a:spcAft>
              <a:buNone/>
              <a:tabLst/>
            </a:pPr>
            <a:r>
              <a:rPr lang="en-IN" sz="2400" b="0" i="0" u="none" strike="noStrike" kern="1200" spc="0" dirty="0">
                <a:ln>
                  <a:noFill/>
                </a:ln>
                <a:solidFill>
                  <a:srgbClr val="000000"/>
                </a:solidFill>
                <a:latin typeface="Lato" pitchFamily="18"/>
                <a:ea typeface="Lato" pitchFamily="2"/>
                <a:cs typeface="Lato" pitchFamily="2"/>
              </a:rPr>
              <a:t>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Consort figure">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0" y="579438"/>
            <a:ext cx="7627938"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a:t>Consort figure</a:t>
            </a:r>
          </a:p>
        </p:txBody>
      </p:sp>
      <p:sp>
        <p:nvSpPr>
          <p:cNvPr id="3" name="Shape 84"/>
          <p:cNvSpPr/>
          <p:nvPr/>
        </p:nvSpPr>
        <p:spPr>
          <a:xfrm>
            <a:off x="72864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rtl="0" hangingPunct="0">
              <a:lnSpc>
                <a:spcPct val="100000"/>
              </a:lnSpc>
              <a:spcBef>
                <a:spcPts val="0"/>
              </a:spcBef>
              <a:spcAft>
                <a:spcPts val="0"/>
              </a:spcAft>
              <a:buNone/>
              <a:tabLst/>
            </a:pPr>
            <a:endParaRPr lang="en-IN" sz="1800" b="0" i="0" u="none" strike="noStrike" kern="1200">
              <a:ln>
                <a:noFill/>
              </a:ln>
              <a:latin typeface="Arial" pitchFamily="18"/>
              <a:ea typeface="Microsoft YaHei" pitchFamily="2"/>
              <a:cs typeface="Arial" pitchFamily="2"/>
            </a:endParaRPr>
          </a:p>
        </p:txBody>
      </p:sp>
      <p:pic>
        <p:nvPicPr>
          <p:cNvPr id="5" name="Picture 4">
            <a:extLst>
              <a:ext uri="{FF2B5EF4-FFF2-40B4-BE49-F238E27FC236}">
                <a16:creationId xmlns:a16="http://schemas.microsoft.com/office/drawing/2014/main" id="{8E522806-1A96-4277-80C9-813B319CABEA}"/>
              </a:ext>
            </a:extLst>
          </p:cNvPr>
          <p:cNvPicPr>
            <a:picLocks noChangeAspect="1"/>
          </p:cNvPicPr>
          <p:nvPr/>
        </p:nvPicPr>
        <p:blipFill>
          <a:blip r:embed="rId3"/>
          <a:stretch>
            <a:fillRect/>
          </a:stretch>
        </p:blipFill>
        <p:spPr>
          <a:xfrm>
            <a:off x="3459000" y="0"/>
            <a:ext cx="5791200" cy="5562600"/>
          </a:xfrm>
          <a:prstGeom prst="rect">
            <a:avLst/>
          </a:prstGeom>
        </p:spPr>
      </p:pic>
      <p:pic>
        <p:nvPicPr>
          <p:cNvPr id="4" name="Picture 5">
            <a:extLst>
              <a:ext uri="{FF2B5EF4-FFF2-40B4-BE49-F238E27FC236}">
                <a16:creationId xmlns:a16="http://schemas.microsoft.com/office/drawing/2014/main" id="{01BD0C8E-63E1-AD46-B77B-60A4B8970A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r="24865" b="-1278"/>
          <a:stretch/>
        </p:blipFill>
        <p:spPr>
          <a:xfrm>
            <a:off x="-561306" y="4468721"/>
            <a:ext cx="4120900" cy="2187920"/>
          </a:xfrm>
          <a:prstGeom prst="rect">
            <a:avLst/>
          </a:prstGeom>
        </p:spPr>
      </p:pic>
      <p:pic>
        <p:nvPicPr>
          <p:cNvPr id="7" name="Picture 7">
            <a:extLst>
              <a:ext uri="{FF2B5EF4-FFF2-40B4-BE49-F238E27FC236}">
                <a16:creationId xmlns:a16="http://schemas.microsoft.com/office/drawing/2014/main" id="{0CBCE29F-6D6B-2946-A0BB-8F2BCB5705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220" y="1982534"/>
            <a:ext cx="3901440" cy="1657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Were adequate number of people included in the study?">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a:t>Were adequate number of people included in the study?</a:t>
            </a:r>
          </a:p>
        </p:txBody>
      </p:sp>
      <p:sp>
        <p:nvSpPr>
          <p:cNvPr id="3" name="Shape 84"/>
          <p:cNvSpPr/>
          <p:nvPr/>
        </p:nvSpPr>
        <p:spPr>
          <a:xfrm>
            <a:off x="1043608" y="1916832"/>
            <a:ext cx="7477952" cy="402532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r>
              <a:rPr lang="en-IN" sz="1800" b="0" i="0" u="none" strike="noStrike" kern="1200" spc="0" dirty="0">
                <a:ln>
                  <a:noFill/>
                </a:ln>
                <a:solidFill>
                  <a:srgbClr val="000000"/>
                </a:solidFill>
                <a:latin typeface="Arial" pitchFamily="18"/>
                <a:ea typeface="Arial" pitchFamily="2"/>
                <a:cs typeface="Arial" pitchFamily="2"/>
              </a:rPr>
              <a:t>Based on event rates in the previous study </a:t>
            </a:r>
          </a:p>
          <a:p>
            <a:endParaRPr lang="en-IN" dirty="0">
              <a:solidFill>
                <a:srgbClr val="000000"/>
              </a:solidFill>
              <a:latin typeface="Arial" pitchFamily="18"/>
              <a:cs typeface="Arial" pitchFamily="2"/>
            </a:endParaRPr>
          </a:p>
          <a:p>
            <a:r>
              <a:rPr lang="en-IN" b="1" dirty="0"/>
              <a:t>Prediction of venous thromboembolism in cancer patients.</a:t>
            </a:r>
          </a:p>
          <a:p>
            <a:r>
              <a:rPr lang="en-IN" u="sng" dirty="0">
                <a:hlinkClick r:id="rId3"/>
              </a:rPr>
              <a:t>Ay C</a:t>
            </a:r>
            <a:r>
              <a:rPr lang="en-IN" baseline="30000" dirty="0"/>
              <a:t>1</a:t>
            </a:r>
            <a:r>
              <a:rPr lang="en-IN" dirty="0"/>
              <a:t>, </a:t>
            </a:r>
            <a:r>
              <a:rPr lang="en-IN" u="sng" dirty="0" err="1">
                <a:hlinkClick r:id="rId4"/>
              </a:rPr>
              <a:t>Dunkler</a:t>
            </a:r>
            <a:r>
              <a:rPr lang="en-IN" u="sng" dirty="0">
                <a:hlinkClick r:id="rId4"/>
              </a:rPr>
              <a:t> D</a:t>
            </a:r>
            <a:r>
              <a:rPr lang="en-IN" dirty="0"/>
              <a:t>, </a:t>
            </a:r>
            <a:r>
              <a:rPr lang="en-IN" u="sng" dirty="0" err="1">
                <a:hlinkClick r:id="rId5"/>
              </a:rPr>
              <a:t>Marosi</a:t>
            </a:r>
            <a:r>
              <a:rPr lang="en-IN" u="sng" dirty="0">
                <a:hlinkClick r:id="rId5"/>
              </a:rPr>
              <a:t> C</a:t>
            </a:r>
            <a:r>
              <a:rPr lang="en-IN" dirty="0"/>
              <a:t>, </a:t>
            </a:r>
            <a:r>
              <a:rPr lang="en-IN" u="sng" dirty="0" err="1">
                <a:hlinkClick r:id="rId6"/>
              </a:rPr>
              <a:t>Chiriac</a:t>
            </a:r>
            <a:r>
              <a:rPr lang="en-IN" u="sng" dirty="0">
                <a:hlinkClick r:id="rId6"/>
              </a:rPr>
              <a:t> AL</a:t>
            </a:r>
            <a:r>
              <a:rPr lang="en-IN" dirty="0"/>
              <a:t>, </a:t>
            </a:r>
            <a:r>
              <a:rPr lang="en-IN" u="sng" dirty="0" err="1">
                <a:hlinkClick r:id="rId7"/>
              </a:rPr>
              <a:t>Vormittag</a:t>
            </a:r>
            <a:r>
              <a:rPr lang="en-IN" u="sng" dirty="0">
                <a:hlinkClick r:id="rId7"/>
              </a:rPr>
              <a:t> R</a:t>
            </a:r>
            <a:r>
              <a:rPr lang="en-IN" dirty="0"/>
              <a:t>, </a:t>
            </a:r>
            <a:r>
              <a:rPr lang="en-IN" u="sng" dirty="0" err="1">
                <a:hlinkClick r:id="rId8"/>
              </a:rPr>
              <a:t>Simanek</a:t>
            </a:r>
            <a:r>
              <a:rPr lang="en-IN" u="sng" dirty="0">
                <a:hlinkClick r:id="rId8"/>
              </a:rPr>
              <a:t> R</a:t>
            </a:r>
            <a:r>
              <a:rPr lang="en-IN" dirty="0"/>
              <a:t>, </a:t>
            </a:r>
            <a:r>
              <a:rPr lang="en-IN" u="sng" dirty="0" err="1">
                <a:hlinkClick r:id="rId9"/>
              </a:rPr>
              <a:t>Quehenberger</a:t>
            </a:r>
            <a:r>
              <a:rPr lang="en-IN" u="sng" dirty="0">
                <a:hlinkClick r:id="rId9"/>
              </a:rPr>
              <a:t> P</a:t>
            </a:r>
            <a:r>
              <a:rPr lang="en-IN" dirty="0"/>
              <a:t>, </a:t>
            </a:r>
            <a:r>
              <a:rPr lang="en-IN" u="sng" dirty="0">
                <a:hlinkClick r:id="rId10"/>
              </a:rPr>
              <a:t>Zielinski C</a:t>
            </a:r>
            <a:r>
              <a:rPr lang="en-IN" dirty="0"/>
              <a:t>, </a:t>
            </a:r>
            <a:r>
              <a:rPr lang="en-IN" u="sng" dirty="0" err="1">
                <a:hlinkClick r:id="rId11"/>
              </a:rPr>
              <a:t>Pabinger</a:t>
            </a:r>
            <a:r>
              <a:rPr lang="en-IN" u="sng" dirty="0">
                <a:hlinkClick r:id="rId11"/>
              </a:rPr>
              <a:t> I</a:t>
            </a:r>
            <a:r>
              <a:rPr lang="en-IN" dirty="0"/>
              <a:t>.</a:t>
            </a:r>
          </a:p>
          <a:p>
            <a:pPr marL="0" marR="0" lvl="0" indent="0" algn="l" rtl="0" hangingPunct="0">
              <a:lnSpc>
                <a:spcPct val="100000"/>
              </a:lnSpc>
              <a:spcBef>
                <a:spcPts val="0"/>
              </a:spcBef>
              <a:spcAft>
                <a:spcPts val="0"/>
              </a:spcAft>
              <a:buNone/>
              <a:tabLst/>
            </a:pPr>
            <a:endParaRPr lang="en-IN" sz="1800" b="0" i="0" u="none" strike="noStrike" kern="1200" spc="0" dirty="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0"/>
              </a:spcBef>
              <a:spcAft>
                <a:spcPts val="0"/>
              </a:spcAft>
              <a:buNone/>
              <a:tabLst/>
            </a:pPr>
            <a:endParaRPr lang="en-IN" sz="1800" b="0" i="0" u="none" strike="noStrike" kern="1200" spc="0" dirty="0">
              <a:ln>
                <a:noFill/>
              </a:ln>
              <a:solidFill>
                <a:srgbClr val="000000"/>
              </a:solidFill>
              <a:latin typeface="Arial" pitchFamily="18"/>
              <a:ea typeface="Arial" pitchFamily="2"/>
              <a:cs typeface="Arial" pitchFamily="2"/>
            </a:endParaRPr>
          </a:p>
          <a:p>
            <a:pPr hangingPunct="0"/>
            <a:r>
              <a:rPr lang="en-IN" sz="1600" dirty="0">
                <a:solidFill>
                  <a:srgbClr val="000000"/>
                </a:solidFill>
                <a:ea typeface="Arial" pitchFamily="2"/>
                <a:cs typeface="Arial" pitchFamily="2"/>
              </a:rPr>
              <a:t>Event rate (of placebo) of 10%.</a:t>
            </a:r>
            <a:endParaRPr lang="en-IN" sz="1600" dirty="0"/>
          </a:p>
          <a:p>
            <a:pPr lvl="0" hangingPunct="0"/>
            <a:r>
              <a:rPr lang="en-IN" sz="1600" dirty="0"/>
              <a:t>Apixaban - relative difference of at least 64% in the rate</a:t>
            </a:r>
            <a:endParaRPr lang="en-IN" sz="1600" dirty="0">
              <a:solidFill>
                <a:srgbClr val="000000"/>
              </a:solidFill>
              <a:ea typeface="Arial" pitchFamily="2"/>
              <a:cs typeface="Arial" pitchFamily="2"/>
            </a:endParaRPr>
          </a:p>
          <a:p>
            <a:pPr marL="0" marR="0" lvl="0" indent="0" algn="l" rtl="0" hangingPunct="0">
              <a:lnSpc>
                <a:spcPct val="100000"/>
              </a:lnSpc>
              <a:spcBef>
                <a:spcPts val="0"/>
              </a:spcBef>
              <a:spcAft>
                <a:spcPts val="0"/>
              </a:spcAft>
              <a:buNone/>
              <a:tabLst/>
            </a:pPr>
            <a:endParaRPr lang="en-IN" sz="1600" dirty="0">
              <a:solidFill>
                <a:srgbClr val="000000"/>
              </a:solidFill>
              <a:ea typeface="Arial" pitchFamily="2"/>
              <a:cs typeface="Arial" pitchFamily="2"/>
            </a:endParaRPr>
          </a:p>
          <a:p>
            <a:pPr marL="0" marR="0" lvl="0" indent="0" algn="l" rtl="0" hangingPunct="0">
              <a:lnSpc>
                <a:spcPct val="100000"/>
              </a:lnSpc>
              <a:spcBef>
                <a:spcPts val="0"/>
              </a:spcBef>
              <a:spcAft>
                <a:spcPts val="0"/>
              </a:spcAft>
              <a:buNone/>
              <a:tabLst/>
            </a:pPr>
            <a:r>
              <a:rPr lang="en-IN" sz="1600" dirty="0">
                <a:solidFill>
                  <a:srgbClr val="000000"/>
                </a:solidFill>
                <a:ea typeface="Arial" pitchFamily="2"/>
                <a:cs typeface="Arial" pitchFamily="2"/>
              </a:rPr>
              <a:t>8</a:t>
            </a:r>
            <a:r>
              <a:rPr lang="en-IN" sz="1600" i="0" u="none" strike="noStrike" kern="1200" spc="0" dirty="0">
                <a:ln>
                  <a:noFill/>
                </a:ln>
                <a:solidFill>
                  <a:srgbClr val="000000"/>
                </a:solidFill>
                <a:ea typeface="Arial" pitchFamily="2"/>
                <a:cs typeface="Arial" pitchFamily="2"/>
              </a:rPr>
              <a:t>0% power, one sided alpha of 5%</a:t>
            </a:r>
          </a:p>
          <a:p>
            <a:pPr marL="0" marR="0" lvl="0" indent="0" algn="l" rtl="0" hangingPunct="0">
              <a:lnSpc>
                <a:spcPct val="100000"/>
              </a:lnSpc>
              <a:spcBef>
                <a:spcPts val="0"/>
              </a:spcBef>
              <a:spcAft>
                <a:spcPts val="0"/>
              </a:spcAft>
              <a:buNone/>
              <a:tabLst/>
            </a:pPr>
            <a:endParaRPr lang="en-IN" sz="1600" i="0" u="none" strike="noStrike" kern="1200" spc="0" dirty="0">
              <a:ln>
                <a:noFill/>
              </a:ln>
              <a:solidFill>
                <a:srgbClr val="000000"/>
              </a:solidFill>
              <a:ea typeface="Arial" pitchFamily="2"/>
              <a:cs typeface="Arial" pitchFamily="2"/>
            </a:endParaRPr>
          </a:p>
          <a:p>
            <a:pPr lvl="0" hangingPunct="0"/>
            <a:r>
              <a:rPr lang="en-IN" sz="1600" i="0" u="none" strike="noStrike" kern="1200" spc="0" dirty="0">
                <a:ln>
                  <a:noFill/>
                </a:ln>
                <a:solidFill>
                  <a:srgbClr val="000000"/>
                </a:solidFill>
                <a:ea typeface="Arial" pitchFamily="2"/>
                <a:cs typeface="Arial" pitchFamily="2"/>
              </a:rPr>
              <a:t>Sample size = </a:t>
            </a:r>
            <a:r>
              <a:rPr lang="en-IN" sz="1600" dirty="0">
                <a:solidFill>
                  <a:srgbClr val="00B050"/>
                </a:solidFill>
              </a:rPr>
              <a:t>574 patient </a:t>
            </a:r>
          </a:p>
          <a:p>
            <a:pPr lvl="0" hangingPunct="0"/>
            <a:endParaRPr lang="en-IN" sz="1600" i="0" u="none" strike="noStrike" kern="1200" spc="0" dirty="0">
              <a:ln>
                <a:noFill/>
              </a:ln>
              <a:solidFill>
                <a:srgbClr val="00B050"/>
              </a:solidFill>
              <a:ea typeface="Arial" pitchFamily="2"/>
              <a:cs typeface="Arial" pitchFamily="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100" name="Rectangle 70">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1" name="Rectangle 72">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5" name="Rectangle 74">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mage result for sample size of randomised control">
            <a:extLst>
              <a:ext uri="{FF2B5EF4-FFF2-40B4-BE49-F238E27FC236}">
                <a16:creationId xmlns:a16="http://schemas.microsoft.com/office/drawing/2014/main" id="{F0883E76-317A-426F-B1B3-04519D8503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4381" y="803062"/>
            <a:ext cx="6215235" cy="5251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827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45633D-7FA7-4D93-8E45-D385B582A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82532B9D-ADFC-4AEF-97D4-9FC87BB61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ln w="22225">
            <a:solidFill>
              <a:srgbClr val="7F9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4DC80A6-DCE0-4960-AA5D-7A362DD86A83}"/>
              </a:ext>
            </a:extLst>
          </p:cNvPr>
          <p:cNvPicPr>
            <a:picLocks noChangeAspect="1"/>
          </p:cNvPicPr>
          <p:nvPr/>
        </p:nvPicPr>
        <p:blipFill>
          <a:blip r:embed="rId2"/>
          <a:stretch>
            <a:fillRect/>
          </a:stretch>
        </p:blipFill>
        <p:spPr>
          <a:xfrm>
            <a:off x="1194126" y="801792"/>
            <a:ext cx="6751553" cy="5249332"/>
          </a:xfrm>
          <a:prstGeom prst="rect">
            <a:avLst/>
          </a:prstGeom>
        </p:spPr>
      </p:pic>
    </p:spTree>
    <p:extLst>
      <p:ext uri="{BB962C8B-B14F-4D97-AF65-F5344CB8AC3E}">
        <p14:creationId xmlns:p14="http://schemas.microsoft.com/office/powerpoint/2010/main" val="1040929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1377950"/>
            <a:ext cx="7627937" cy="11430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a:t>Did the intervention and control groups start with the same prognosis?</a:t>
            </a:r>
          </a:p>
        </p:txBody>
      </p:sp>
      <p:sp>
        <p:nvSpPr>
          <p:cNvPr id="3" name="Shape 84"/>
          <p:cNvSpPr/>
          <p:nvPr/>
        </p:nvSpPr>
        <p:spPr>
          <a:xfrm>
            <a:off x="81108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rtl="0" hangingPunct="0">
              <a:lnSpc>
                <a:spcPct val="100000"/>
              </a:lnSpc>
              <a:spcBef>
                <a:spcPts val="0"/>
              </a:spcBef>
              <a:spcAft>
                <a:spcPts val="0"/>
              </a:spcAft>
              <a:buNone/>
              <a:tabLst/>
            </a:pPr>
            <a:endParaRPr lang="en-IN" sz="1800" b="0" i="0" u="none" strike="noStrike" kern="1200">
              <a:ln>
                <a:noFill/>
              </a:ln>
              <a:latin typeface="Arial" pitchFamily="18"/>
              <a:ea typeface="Microsoft YaHei" pitchFamily="2"/>
              <a:cs typeface="Arial" pitchFamily="2"/>
            </a:endParaRPr>
          </a:p>
        </p:txBody>
      </p:sp>
    </p:spTree>
    <p:extLst>
      <p:ext uri="{BB962C8B-B14F-4D97-AF65-F5344CB8AC3E}">
        <p14:creationId xmlns:p14="http://schemas.microsoft.com/office/powerpoint/2010/main" val="403966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BB50F0-384F-49D2-A74F-475D1073FD28}"/>
              </a:ext>
            </a:extLst>
          </p:cNvPr>
          <p:cNvPicPr>
            <a:picLocks noChangeAspect="1"/>
          </p:cNvPicPr>
          <p:nvPr/>
        </p:nvPicPr>
        <p:blipFill>
          <a:blip r:embed="rId3"/>
          <a:stretch>
            <a:fillRect/>
          </a:stretch>
        </p:blipFill>
        <p:spPr>
          <a:xfrm>
            <a:off x="1007920" y="0"/>
            <a:ext cx="5470922" cy="6858000"/>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CC24145D-D5FA-FC41-9A00-67FD2B98B70B}"/>
                  </a:ext>
                </a:extLst>
              </p14:cNvPr>
              <p14:cNvContentPartPr/>
              <p14:nvPr/>
            </p14:nvContentPartPr>
            <p14:xfrm>
              <a:off x="4365073" y="5511264"/>
              <a:ext cx="1959120" cy="360"/>
            </p14:xfrm>
          </p:contentPart>
        </mc:Choice>
        <mc:Fallback xmlns="">
          <p:pic>
            <p:nvPicPr>
              <p:cNvPr id="11" name="Ink 10">
                <a:extLst>
                  <a:ext uri="{FF2B5EF4-FFF2-40B4-BE49-F238E27FC236}">
                    <a16:creationId xmlns:a16="http://schemas.microsoft.com/office/drawing/2014/main" id="{CC24145D-D5FA-FC41-9A00-67FD2B98B70B}"/>
                  </a:ext>
                </a:extLst>
              </p:cNvPr>
              <p:cNvPicPr/>
              <p:nvPr/>
            </p:nvPicPr>
            <p:blipFill>
              <a:blip r:embed="rId5"/>
              <a:stretch>
                <a:fillRect/>
              </a:stretch>
            </p:blipFill>
            <p:spPr>
              <a:xfrm>
                <a:off x="4347073" y="5493624"/>
                <a:ext cx="19947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70372532-2807-CE42-BDC3-3F90EF753FE0}"/>
                  </a:ext>
                </a:extLst>
              </p14:cNvPr>
              <p14:cNvContentPartPr/>
              <p14:nvPr/>
            </p14:nvContentPartPr>
            <p14:xfrm>
              <a:off x="4361833" y="5325144"/>
              <a:ext cx="1900080" cy="360"/>
            </p14:xfrm>
          </p:contentPart>
        </mc:Choice>
        <mc:Fallback xmlns="">
          <p:pic>
            <p:nvPicPr>
              <p:cNvPr id="12" name="Ink 11">
                <a:extLst>
                  <a:ext uri="{FF2B5EF4-FFF2-40B4-BE49-F238E27FC236}">
                    <a16:creationId xmlns:a16="http://schemas.microsoft.com/office/drawing/2014/main" id="{70372532-2807-CE42-BDC3-3F90EF753FE0}"/>
                  </a:ext>
                </a:extLst>
              </p:cNvPr>
              <p:cNvPicPr/>
              <p:nvPr/>
            </p:nvPicPr>
            <p:blipFill>
              <a:blip r:embed="rId7"/>
              <a:stretch>
                <a:fillRect/>
              </a:stretch>
            </p:blipFill>
            <p:spPr>
              <a:xfrm>
                <a:off x="4343833" y="5307504"/>
                <a:ext cx="1935720" cy="36000"/>
              </a:xfrm>
              <a:prstGeom prst="rect">
                <a:avLst/>
              </a:prstGeom>
            </p:spPr>
          </p:pic>
        </mc:Fallback>
      </mc:AlternateContent>
    </p:spTree>
    <p:extLst>
      <p:ext uri="{BB962C8B-B14F-4D97-AF65-F5344CB8AC3E}">
        <p14:creationId xmlns:p14="http://schemas.microsoft.com/office/powerpoint/2010/main" val="996094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Validity of the study">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755576" y="404664"/>
            <a:ext cx="8064896" cy="72008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dirty="0"/>
              <a:t>Validity of the study</a:t>
            </a:r>
          </a:p>
        </p:txBody>
      </p:sp>
      <p:sp>
        <p:nvSpPr>
          <p:cNvPr id="3" name="Shape 84"/>
          <p:cNvSpPr/>
          <p:nvPr/>
        </p:nvSpPr>
        <p:spPr>
          <a:xfrm>
            <a:off x="875877" y="1196752"/>
            <a:ext cx="6648451" cy="525658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lvl="0" hangingPunct="0">
              <a:buSzPct val="45000"/>
              <a:buFont typeface="Arial" pitchFamily="32"/>
              <a:buChar char="•"/>
            </a:pPr>
            <a:r>
              <a:rPr lang="en-IN" sz="2000" b="1" dirty="0">
                <a:latin typeface="Lato" pitchFamily="18"/>
                <a:ea typeface="Arial" pitchFamily="2"/>
                <a:cs typeface="Arial" pitchFamily="2"/>
              </a:rPr>
              <a:t>Study population: </a:t>
            </a:r>
            <a:r>
              <a:rPr lang="en-IN" sz="2000" dirty="0">
                <a:latin typeface="Lato" pitchFamily="18"/>
                <a:ea typeface="Arial" pitchFamily="2"/>
                <a:cs typeface="Arial" pitchFamily="2"/>
              </a:rPr>
              <a:t>well defined</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Outcomes: </a:t>
            </a:r>
            <a:r>
              <a:rPr lang="en-IN" sz="2000" dirty="0">
                <a:latin typeface="Lato" pitchFamily="18"/>
                <a:ea typeface="Arial" pitchFamily="2"/>
                <a:cs typeface="Arial" pitchFamily="2"/>
              </a:rPr>
              <a:t>clearly defined</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Randomization: </a:t>
            </a:r>
            <a:r>
              <a:rPr lang="en-IN" sz="2000" dirty="0">
                <a:latin typeface="Lato" pitchFamily="18"/>
                <a:ea typeface="Arial" pitchFamily="2"/>
                <a:cs typeface="Arial" pitchFamily="2"/>
              </a:rPr>
              <a:t>Adequate</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Allocation concealment: </a:t>
            </a:r>
            <a:r>
              <a:rPr lang="en-IN" sz="2000" dirty="0">
                <a:latin typeface="Lato" pitchFamily="18"/>
                <a:ea typeface="Arial" pitchFamily="2"/>
                <a:cs typeface="Arial" pitchFamily="2"/>
              </a:rPr>
              <a:t>done</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Blinding: </a:t>
            </a:r>
            <a:r>
              <a:rPr lang="en-IN" sz="2000" dirty="0">
                <a:latin typeface="Lato" pitchFamily="18"/>
                <a:ea typeface="Arial" pitchFamily="2"/>
                <a:cs typeface="Arial" pitchFamily="2"/>
              </a:rPr>
              <a:t> Double blinded</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Sample size calculation: </a:t>
            </a:r>
            <a:endParaRPr lang="en-IN" sz="2000" dirty="0">
              <a:latin typeface="Lato" pitchFamily="18"/>
              <a:ea typeface="Arial" pitchFamily="2"/>
              <a:cs typeface="Arial" pitchFamily="2"/>
            </a:endParaRP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Intention to treat analysis: </a:t>
            </a:r>
            <a:r>
              <a:rPr lang="en-IN" sz="2000" dirty="0">
                <a:latin typeface="Lato" pitchFamily="18"/>
                <a:ea typeface="Arial" pitchFamily="2"/>
                <a:cs typeface="Arial" pitchFamily="2"/>
              </a:rPr>
              <a:t>Done</a:t>
            </a:r>
          </a:p>
          <a:p>
            <a:pPr lvl="0" hangingPunct="0"/>
            <a:endParaRPr lang="en-IN" sz="2000" b="1" dirty="0">
              <a:latin typeface="Lato" pitchFamily="18"/>
              <a:ea typeface="Arial" pitchFamily="2"/>
              <a:cs typeface="Arial" pitchFamily="2"/>
            </a:endParaRPr>
          </a:p>
          <a:p>
            <a:pPr lvl="0" hangingPunct="0">
              <a:buSzPct val="45000"/>
              <a:buFont typeface="Arial" pitchFamily="32"/>
              <a:buChar char="•"/>
            </a:pPr>
            <a:r>
              <a:rPr lang="en-IN" sz="2000" b="1" dirty="0">
                <a:latin typeface="Lato" pitchFamily="18"/>
                <a:ea typeface="Arial" pitchFamily="2"/>
                <a:cs typeface="Arial" pitchFamily="2"/>
              </a:rPr>
              <a:t>Baseline characteristics: </a:t>
            </a:r>
            <a:r>
              <a:rPr lang="en-IN" sz="2000" dirty="0">
                <a:latin typeface="Lato" pitchFamily="18"/>
                <a:ea typeface="Arial" pitchFamily="2"/>
                <a:cs typeface="Arial" pitchFamily="2"/>
              </a:rPr>
              <a:t>well matched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153FA-FD83-4EBE-8631-5F65A01FC447}"/>
              </a:ext>
            </a:extLst>
          </p:cNvPr>
          <p:cNvSpPr>
            <a:spLocks noGrp="1"/>
          </p:cNvSpPr>
          <p:nvPr>
            <p:ph type="title"/>
          </p:nvPr>
        </p:nvSpPr>
        <p:spPr/>
        <p:txBody>
          <a:bodyPr/>
          <a:lstStyle/>
          <a:p>
            <a:pPr>
              <a:buNone/>
            </a:pPr>
            <a:r>
              <a:rPr lang="en-IN" dirty="0"/>
              <a:t>Results</a:t>
            </a:r>
          </a:p>
        </p:txBody>
      </p:sp>
      <p:sp>
        <p:nvSpPr>
          <p:cNvPr id="3" name="Content Placeholder 2">
            <a:extLst>
              <a:ext uri="{FF2B5EF4-FFF2-40B4-BE49-F238E27FC236}">
                <a16:creationId xmlns:a16="http://schemas.microsoft.com/office/drawing/2014/main" id="{2A2A2B2C-8996-441C-913F-648962C66EFA}"/>
              </a:ext>
            </a:extLst>
          </p:cNvPr>
          <p:cNvSpPr>
            <a:spLocks noGrp="1"/>
          </p:cNvSpPr>
          <p:nvPr>
            <p:ph idx="1"/>
          </p:nvPr>
        </p:nvSpPr>
        <p:spPr>
          <a:xfrm>
            <a:off x="893518" y="1600200"/>
            <a:ext cx="7566913" cy="4967279"/>
          </a:xfrm>
        </p:spPr>
        <p:txBody>
          <a:bodyPr>
            <a:normAutofit/>
          </a:bodyPr>
          <a:lstStyle/>
          <a:p>
            <a:r>
              <a:rPr lang="en-IN" dirty="0"/>
              <a:t>The median duration of the treatment period was 157 days (interquartile range, 78 to 168) in the apixaban group and 155 days (interquartile range, 83 to 168) in the placebo group. </a:t>
            </a:r>
          </a:p>
          <a:p>
            <a:r>
              <a:rPr lang="en-IN" dirty="0"/>
              <a:t>The median duration of follow-up was 183 days in each</a:t>
            </a:r>
            <a:br>
              <a:rPr lang="en-IN" dirty="0"/>
            </a:br>
            <a:r>
              <a:rPr lang="en-IN" dirty="0"/>
              <a:t>group.</a:t>
            </a:r>
          </a:p>
          <a:p>
            <a:endParaRPr lang="en-IN" dirty="0"/>
          </a:p>
          <a:p>
            <a:r>
              <a:rPr lang="en-IN" dirty="0"/>
              <a:t>The trial regimen was discontinued as per patients’ wish by 34 patients in the apixaban group and 41 patients in the placebo group. </a:t>
            </a:r>
          </a:p>
          <a:p>
            <a:r>
              <a:rPr lang="en-IN" dirty="0"/>
              <a:t>The rate of adherence to the trial regimen was high in both groups, at 83.6% in the apixaban group and 84.1% in the placebo group.</a:t>
            </a:r>
          </a:p>
        </p:txBody>
      </p:sp>
    </p:spTree>
    <p:extLst>
      <p:ext uri="{BB962C8B-B14F-4D97-AF65-F5344CB8AC3E}">
        <p14:creationId xmlns:p14="http://schemas.microsoft.com/office/powerpoint/2010/main" val="2369129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Results">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55576" y="485800"/>
            <a:ext cx="6462713" cy="1143000"/>
          </a:xfrm>
        </p:spPr>
        <p:txBody>
          <a:bodyPr lIns="90000" tIns="45000" rIns="90000" bIns="45000"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dirty="0"/>
              <a:t>Results</a:t>
            </a:r>
          </a:p>
        </p:txBody>
      </p:sp>
      <p:sp>
        <p:nvSpPr>
          <p:cNvPr id="3" name="Rectangle 2">
            <a:extLst>
              <a:ext uri="{FF2B5EF4-FFF2-40B4-BE49-F238E27FC236}">
                <a16:creationId xmlns:a16="http://schemas.microsoft.com/office/drawing/2014/main" id="{BFD55A9A-9867-42B5-B348-914AF25143B1}"/>
              </a:ext>
            </a:extLst>
          </p:cNvPr>
          <p:cNvSpPr/>
          <p:nvPr/>
        </p:nvSpPr>
        <p:spPr>
          <a:xfrm>
            <a:off x="971600" y="1802427"/>
            <a:ext cx="7416824" cy="3354765"/>
          </a:xfrm>
          <a:prstGeom prst="rect">
            <a:avLst/>
          </a:prstGeom>
        </p:spPr>
        <p:txBody>
          <a:bodyPr wrap="square">
            <a:spAutoFit/>
          </a:bodyPr>
          <a:lstStyle/>
          <a:p>
            <a:r>
              <a:rPr lang="en-IN" sz="1600" b="1" dirty="0">
                <a:solidFill>
                  <a:srgbClr val="242021"/>
                </a:solidFill>
              </a:rPr>
              <a:t>Efficacy and Safety Outcomes</a:t>
            </a:r>
            <a:br>
              <a:rPr lang="en-IN" sz="1600" b="1" dirty="0">
                <a:solidFill>
                  <a:srgbClr val="242021"/>
                </a:solidFill>
              </a:rPr>
            </a:br>
            <a:endParaRPr lang="en-IN" sz="1600" b="1" dirty="0">
              <a:solidFill>
                <a:srgbClr val="242021"/>
              </a:solidFill>
            </a:endParaRPr>
          </a:p>
          <a:p>
            <a:pPr marL="285750" indent="-285750">
              <a:buFont typeface="Arial" panose="020B0604020202020204" pitchFamily="34" charset="0"/>
              <a:buChar char="•"/>
            </a:pPr>
            <a:r>
              <a:rPr lang="en-IN" dirty="0">
                <a:solidFill>
                  <a:srgbClr val="242021"/>
                </a:solidFill>
              </a:rPr>
              <a:t>The primary efficacy outcome occurred in 12 of 288 patients (4.2%) in the apixaban group and in 28 of 275 patients (10.2%) in the placebo group (hazard ratio, 0.41; 95% confidence interval [CI], 0.26 to 0.65; P&lt;0.001). </a:t>
            </a:r>
          </a:p>
          <a:p>
            <a:pPr marL="285750" indent="-285750">
              <a:buFont typeface="Arial" panose="020B0604020202020204" pitchFamily="34" charset="0"/>
              <a:buChar char="•"/>
            </a:pPr>
            <a:endParaRPr lang="en-IN" dirty="0">
              <a:solidFill>
                <a:srgbClr val="242021"/>
              </a:solidFill>
            </a:endParaRPr>
          </a:p>
          <a:p>
            <a:pPr marL="285750" indent="-285750">
              <a:buFont typeface="Arial" panose="020B0604020202020204" pitchFamily="34" charset="0"/>
              <a:buChar char="•"/>
            </a:pPr>
            <a:r>
              <a:rPr lang="en-IN" dirty="0">
                <a:solidFill>
                  <a:srgbClr val="242021"/>
                </a:solidFill>
              </a:rPr>
              <a:t>The competing-risk analysis that accounted for deaths from causes other than venous thromboembolism or bleeding was consistent with the primary analysis (hazard ratio, 0.42; 95% CI, 0.27 to 0.65).</a:t>
            </a:r>
            <a:br>
              <a:rPr lang="en-IN" dirty="0">
                <a:solidFill>
                  <a:srgbClr val="242021"/>
                </a:solidFill>
              </a:rPr>
            </a:b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â¢ Time-to-event analysis&#10;â¢ Ratio of hazards&#10;â¢ Hazard&#10;â Instantaneous event rate&#10;â¢ Probability that an individual at time t...">
            <a:extLst>
              <a:ext uri="{FF2B5EF4-FFF2-40B4-BE49-F238E27FC236}">
                <a16:creationId xmlns:a16="http://schemas.microsoft.com/office/drawing/2014/main" id="{CE4966F4-88C5-41DC-B047-8ED3A162C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147763"/>
            <a:ext cx="6076950"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825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BE8791-DB9D-47F3-9526-91A44B3D373E}"/>
              </a:ext>
            </a:extLst>
          </p:cNvPr>
          <p:cNvSpPr/>
          <p:nvPr/>
        </p:nvSpPr>
        <p:spPr>
          <a:xfrm>
            <a:off x="971600" y="836712"/>
            <a:ext cx="7272808" cy="3693319"/>
          </a:xfrm>
          <a:prstGeom prst="rect">
            <a:avLst/>
          </a:prstGeom>
        </p:spPr>
        <p:txBody>
          <a:bodyPr wrap="square">
            <a:spAutoFit/>
          </a:bodyPr>
          <a:lstStyle/>
          <a:p>
            <a:pPr marL="285750" indent="-285750">
              <a:buFont typeface="Arial" panose="020B0604020202020204" pitchFamily="34" charset="0"/>
              <a:buChar char="•"/>
            </a:pPr>
            <a:r>
              <a:rPr lang="en-IN" dirty="0">
                <a:solidFill>
                  <a:srgbClr val="242021"/>
                </a:solidFill>
              </a:rPr>
              <a:t>In the modified intention-to-treat analysis, major bleeding occurred in 10 patients (3.5%) in the apixaban group and in 5 patients (1.8%) in the placebo group (hazard ratio, 2.00; 95% CI, 1.01 to 3.95; P=0.046). </a:t>
            </a:r>
          </a:p>
          <a:p>
            <a:pPr marL="285750" indent="-285750">
              <a:buFont typeface="Arial" panose="020B0604020202020204" pitchFamily="34" charset="0"/>
              <a:buChar char="•"/>
            </a:pPr>
            <a:endParaRPr lang="en-IN" dirty="0">
              <a:solidFill>
                <a:srgbClr val="242021"/>
              </a:solidFill>
            </a:endParaRPr>
          </a:p>
          <a:p>
            <a:pPr marL="285750" indent="-285750">
              <a:buFont typeface="Arial" panose="020B0604020202020204" pitchFamily="34" charset="0"/>
              <a:buChar char="•"/>
            </a:pPr>
            <a:r>
              <a:rPr lang="en-IN" dirty="0">
                <a:solidFill>
                  <a:srgbClr val="242021"/>
                </a:solidFill>
              </a:rPr>
              <a:t>A total of 3 of the 15 major bleeding episodes were considered to be a clinical emergency, and no bleeding into critical organs was noted. </a:t>
            </a:r>
          </a:p>
          <a:p>
            <a:pPr marL="285750" indent="-285750">
              <a:buFont typeface="Arial" panose="020B0604020202020204" pitchFamily="34" charset="0"/>
              <a:buChar char="•"/>
            </a:pPr>
            <a:r>
              <a:rPr lang="en-IN" dirty="0">
                <a:solidFill>
                  <a:srgbClr val="242021"/>
                </a:solidFill>
              </a:rPr>
              <a:t>During the treatment period, major bleeding occurred in 6 of 288 patients (2.1%) in the apixaban group and in 3 of 275 patients (1.1%) in the placebo group (hazard ratio, 1.89; 95% CI, 0.39 to 9.24)</a:t>
            </a:r>
            <a:r>
              <a:rPr lang="en-IN" dirty="0"/>
              <a:t> </a:t>
            </a:r>
            <a:br>
              <a:rPr lang="en-IN" dirty="0"/>
            </a:br>
            <a:endParaRPr lang="en-IN" dirty="0"/>
          </a:p>
        </p:txBody>
      </p:sp>
    </p:spTree>
    <p:extLst>
      <p:ext uri="{BB962C8B-B14F-4D97-AF65-F5344CB8AC3E}">
        <p14:creationId xmlns:p14="http://schemas.microsoft.com/office/powerpoint/2010/main" val="2959187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3">
              <a:alphaModFix amt="5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7619E9C-3655-4141-AE75-94A34CE406E9}"/>
              </a:ext>
            </a:extLst>
          </p:cNvPr>
          <p:cNvPicPr>
            <a:picLocks noChangeAspect="1"/>
          </p:cNvPicPr>
          <p:nvPr/>
        </p:nvPicPr>
        <p:blipFill>
          <a:blip r:embed="rId5"/>
          <a:stretch>
            <a:fillRect/>
          </a:stretch>
        </p:blipFill>
        <p:spPr>
          <a:xfrm>
            <a:off x="597150" y="1342204"/>
            <a:ext cx="7949698" cy="4173590"/>
          </a:xfrm>
          <a:prstGeom prst="rect">
            <a:avLst/>
          </a:prstGeom>
        </p:spPr>
      </p:pic>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1C59FFE8-D20C-F544-8BA3-C49EC7BFD0D5}"/>
                  </a:ext>
                </a:extLst>
              </p14:cNvPr>
              <p14:cNvContentPartPr/>
              <p14:nvPr/>
            </p14:nvContentPartPr>
            <p14:xfrm>
              <a:off x="1359155" y="5830383"/>
              <a:ext cx="119880" cy="25560"/>
            </p14:xfrm>
          </p:contentPart>
        </mc:Choice>
        <mc:Fallback xmlns="">
          <p:pic>
            <p:nvPicPr>
              <p:cNvPr id="9" name="Ink 8">
                <a:extLst>
                  <a:ext uri="{FF2B5EF4-FFF2-40B4-BE49-F238E27FC236}">
                    <a16:creationId xmlns:a16="http://schemas.microsoft.com/office/drawing/2014/main" id="{1C59FFE8-D20C-F544-8BA3-C49EC7BFD0D5}"/>
                  </a:ext>
                </a:extLst>
              </p:cNvPr>
              <p:cNvPicPr/>
              <p:nvPr/>
            </p:nvPicPr>
            <p:blipFill>
              <a:blip r:embed="rId7"/>
              <a:stretch>
                <a:fillRect/>
              </a:stretch>
            </p:blipFill>
            <p:spPr>
              <a:xfrm>
                <a:off x="1328555" y="5799783"/>
                <a:ext cx="1810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115D8BA1-138D-8D48-89B6-68FF987C671E}"/>
                  </a:ext>
                </a:extLst>
              </p14:cNvPr>
              <p14:cNvContentPartPr/>
              <p14:nvPr/>
            </p14:nvContentPartPr>
            <p14:xfrm>
              <a:off x="1378595" y="5918583"/>
              <a:ext cx="106560" cy="360"/>
            </p14:xfrm>
          </p:contentPart>
        </mc:Choice>
        <mc:Fallback xmlns="">
          <p:pic>
            <p:nvPicPr>
              <p:cNvPr id="11" name="Ink 10">
                <a:extLst>
                  <a:ext uri="{FF2B5EF4-FFF2-40B4-BE49-F238E27FC236}">
                    <a16:creationId xmlns:a16="http://schemas.microsoft.com/office/drawing/2014/main" id="{115D8BA1-138D-8D48-89B6-68FF987C671E}"/>
                  </a:ext>
                </a:extLst>
              </p:cNvPr>
              <p:cNvPicPr/>
              <p:nvPr/>
            </p:nvPicPr>
            <p:blipFill>
              <a:blip r:embed="rId9"/>
              <a:stretch>
                <a:fillRect/>
              </a:stretch>
            </p:blipFill>
            <p:spPr>
              <a:xfrm>
                <a:off x="1347995" y="5887983"/>
                <a:ext cx="1677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21">
                <a:extLst>
                  <a:ext uri="{FF2B5EF4-FFF2-40B4-BE49-F238E27FC236}">
                    <a16:creationId xmlns:a16="http://schemas.microsoft.com/office/drawing/2014/main" id="{804F2DF1-91A6-E24F-897F-71CF1AD43C19}"/>
                  </a:ext>
                </a:extLst>
              </p14:cNvPr>
              <p14:cNvContentPartPr/>
              <p14:nvPr/>
            </p14:nvContentPartPr>
            <p14:xfrm>
              <a:off x="2069435" y="5724183"/>
              <a:ext cx="270720" cy="201240"/>
            </p14:xfrm>
          </p:contentPart>
        </mc:Choice>
        <mc:Fallback xmlns="">
          <p:pic>
            <p:nvPicPr>
              <p:cNvPr id="18" name="Ink 21">
                <a:extLst>
                  <a:ext uri="{FF2B5EF4-FFF2-40B4-BE49-F238E27FC236}">
                    <a16:creationId xmlns:a16="http://schemas.microsoft.com/office/drawing/2014/main" id="{804F2DF1-91A6-E24F-897F-71CF1AD43C19}"/>
                  </a:ext>
                </a:extLst>
              </p:cNvPr>
              <p:cNvPicPr/>
              <p:nvPr/>
            </p:nvPicPr>
            <p:blipFill>
              <a:blip r:embed="rId11"/>
              <a:stretch>
                <a:fillRect/>
              </a:stretch>
            </p:blipFill>
            <p:spPr>
              <a:xfrm>
                <a:off x="2038835" y="5693528"/>
                <a:ext cx="331920" cy="26255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22">
                <a:extLst>
                  <a:ext uri="{FF2B5EF4-FFF2-40B4-BE49-F238E27FC236}">
                    <a16:creationId xmlns:a16="http://schemas.microsoft.com/office/drawing/2014/main" id="{C3CC08ED-582E-D54D-AE91-0A55EA08079B}"/>
                  </a:ext>
                </a:extLst>
              </p14:cNvPr>
              <p14:cNvContentPartPr/>
              <p14:nvPr/>
            </p14:nvContentPartPr>
            <p14:xfrm>
              <a:off x="1792955" y="5755143"/>
              <a:ext cx="182520" cy="206280"/>
            </p14:xfrm>
          </p:contentPart>
        </mc:Choice>
        <mc:Fallback xmlns="">
          <p:pic>
            <p:nvPicPr>
              <p:cNvPr id="19" name="Ink 22">
                <a:extLst>
                  <a:ext uri="{FF2B5EF4-FFF2-40B4-BE49-F238E27FC236}">
                    <a16:creationId xmlns:a16="http://schemas.microsoft.com/office/drawing/2014/main" id="{C3CC08ED-582E-D54D-AE91-0A55EA08079B}"/>
                  </a:ext>
                </a:extLst>
              </p:cNvPr>
              <p:cNvPicPr/>
              <p:nvPr/>
            </p:nvPicPr>
            <p:blipFill>
              <a:blip r:embed="rId13"/>
              <a:stretch>
                <a:fillRect/>
              </a:stretch>
            </p:blipFill>
            <p:spPr>
              <a:xfrm>
                <a:off x="1762355" y="5724543"/>
                <a:ext cx="24408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 23">
                <a:extLst>
                  <a:ext uri="{FF2B5EF4-FFF2-40B4-BE49-F238E27FC236}">
                    <a16:creationId xmlns:a16="http://schemas.microsoft.com/office/drawing/2014/main" id="{DEA49D42-0F96-E84F-9CE9-EB16B406D5EE}"/>
                  </a:ext>
                </a:extLst>
              </p14:cNvPr>
              <p14:cNvContentPartPr/>
              <p14:nvPr/>
            </p14:nvContentPartPr>
            <p14:xfrm>
              <a:off x="893675" y="5742543"/>
              <a:ext cx="371520" cy="226440"/>
            </p14:xfrm>
          </p:contentPart>
        </mc:Choice>
        <mc:Fallback xmlns="">
          <p:pic>
            <p:nvPicPr>
              <p:cNvPr id="20" name="Ink 23">
                <a:extLst>
                  <a:ext uri="{FF2B5EF4-FFF2-40B4-BE49-F238E27FC236}">
                    <a16:creationId xmlns:a16="http://schemas.microsoft.com/office/drawing/2014/main" id="{DEA49D42-0F96-E84F-9CE9-EB16B406D5EE}"/>
                  </a:ext>
                </a:extLst>
              </p:cNvPr>
              <p:cNvPicPr/>
              <p:nvPr/>
            </p:nvPicPr>
            <p:blipFill>
              <a:blip r:embed="rId15"/>
              <a:stretch>
                <a:fillRect/>
              </a:stretch>
            </p:blipFill>
            <p:spPr>
              <a:xfrm>
                <a:off x="863045" y="5711992"/>
                <a:ext cx="433140" cy="28754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4">
                <a:extLst>
                  <a:ext uri="{FF2B5EF4-FFF2-40B4-BE49-F238E27FC236}">
                    <a16:creationId xmlns:a16="http://schemas.microsoft.com/office/drawing/2014/main" id="{DC5AF48C-C968-7B41-8D05-2AD9674C98C2}"/>
                  </a:ext>
                </a:extLst>
              </p14:cNvPr>
              <p14:cNvContentPartPr/>
              <p14:nvPr/>
            </p14:nvContentPartPr>
            <p14:xfrm>
              <a:off x="664715" y="5699343"/>
              <a:ext cx="128880" cy="329400"/>
            </p14:xfrm>
          </p:contentPart>
        </mc:Choice>
        <mc:Fallback xmlns="">
          <p:pic>
            <p:nvPicPr>
              <p:cNvPr id="21" name="Ink 24">
                <a:extLst>
                  <a:ext uri="{FF2B5EF4-FFF2-40B4-BE49-F238E27FC236}">
                    <a16:creationId xmlns:a16="http://schemas.microsoft.com/office/drawing/2014/main" id="{DC5AF48C-C968-7B41-8D05-2AD9674C98C2}"/>
                  </a:ext>
                </a:extLst>
              </p:cNvPr>
              <p:cNvPicPr/>
              <p:nvPr/>
            </p:nvPicPr>
            <p:blipFill>
              <a:blip r:embed="rId17"/>
              <a:stretch>
                <a:fillRect/>
              </a:stretch>
            </p:blipFill>
            <p:spPr>
              <a:xfrm>
                <a:off x="634115" y="5668383"/>
                <a:ext cx="190080" cy="390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Ink 33">
                <a:extLst>
                  <a:ext uri="{FF2B5EF4-FFF2-40B4-BE49-F238E27FC236}">
                    <a16:creationId xmlns:a16="http://schemas.microsoft.com/office/drawing/2014/main" id="{AE73209E-DB30-8947-A012-E33A16A1E418}"/>
                  </a:ext>
                </a:extLst>
              </p14:cNvPr>
              <p14:cNvContentPartPr/>
              <p14:nvPr/>
            </p14:nvContentPartPr>
            <p14:xfrm>
              <a:off x="3132155" y="5748663"/>
              <a:ext cx="899280" cy="201960"/>
            </p14:xfrm>
          </p:contentPart>
        </mc:Choice>
        <mc:Fallback xmlns="">
          <p:pic>
            <p:nvPicPr>
              <p:cNvPr id="33" name="Ink 33">
                <a:extLst>
                  <a:ext uri="{FF2B5EF4-FFF2-40B4-BE49-F238E27FC236}">
                    <a16:creationId xmlns:a16="http://schemas.microsoft.com/office/drawing/2014/main" id="{AE73209E-DB30-8947-A012-E33A16A1E418}"/>
                  </a:ext>
                </a:extLst>
              </p:cNvPr>
              <p:cNvPicPr/>
              <p:nvPr/>
            </p:nvPicPr>
            <p:blipFill>
              <a:blip r:embed="rId19"/>
              <a:stretch>
                <a:fillRect/>
              </a:stretch>
            </p:blipFill>
            <p:spPr>
              <a:xfrm>
                <a:off x="3101555" y="5718008"/>
                <a:ext cx="960840" cy="263269"/>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5" name="Ink 34">
                <a:extLst>
                  <a:ext uri="{FF2B5EF4-FFF2-40B4-BE49-F238E27FC236}">
                    <a16:creationId xmlns:a16="http://schemas.microsoft.com/office/drawing/2014/main" id="{DDAAA60B-3344-5644-B145-5C1818C6247A}"/>
                  </a:ext>
                </a:extLst>
              </p14:cNvPr>
              <p14:cNvContentPartPr/>
              <p14:nvPr/>
            </p14:nvContentPartPr>
            <p14:xfrm>
              <a:off x="4263635" y="5743263"/>
              <a:ext cx="12960" cy="169560"/>
            </p14:xfrm>
          </p:contentPart>
        </mc:Choice>
        <mc:Fallback xmlns="">
          <p:pic>
            <p:nvPicPr>
              <p:cNvPr id="35" name="Ink 34">
                <a:extLst>
                  <a:ext uri="{FF2B5EF4-FFF2-40B4-BE49-F238E27FC236}">
                    <a16:creationId xmlns:a16="http://schemas.microsoft.com/office/drawing/2014/main" id="{DDAAA60B-3344-5644-B145-5C1818C6247A}"/>
                  </a:ext>
                </a:extLst>
              </p:cNvPr>
              <p:cNvPicPr/>
              <p:nvPr/>
            </p:nvPicPr>
            <p:blipFill>
              <a:blip r:embed="rId21"/>
              <a:stretch>
                <a:fillRect/>
              </a:stretch>
            </p:blipFill>
            <p:spPr>
              <a:xfrm>
                <a:off x="4233035" y="5712663"/>
                <a:ext cx="7416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2" name="Ink 41">
                <a:extLst>
                  <a:ext uri="{FF2B5EF4-FFF2-40B4-BE49-F238E27FC236}">
                    <a16:creationId xmlns:a16="http://schemas.microsoft.com/office/drawing/2014/main" id="{06039DB2-959F-A147-9191-0AE1236EDEAB}"/>
                  </a:ext>
                </a:extLst>
              </p14:cNvPr>
              <p14:cNvContentPartPr/>
              <p14:nvPr/>
            </p14:nvContentPartPr>
            <p14:xfrm>
              <a:off x="705395" y="6044223"/>
              <a:ext cx="176400" cy="276120"/>
            </p14:xfrm>
          </p:contentPart>
        </mc:Choice>
        <mc:Fallback xmlns="">
          <p:pic>
            <p:nvPicPr>
              <p:cNvPr id="42" name="Ink 41">
                <a:extLst>
                  <a:ext uri="{FF2B5EF4-FFF2-40B4-BE49-F238E27FC236}">
                    <a16:creationId xmlns:a16="http://schemas.microsoft.com/office/drawing/2014/main" id="{06039DB2-959F-A147-9191-0AE1236EDEAB}"/>
                  </a:ext>
                </a:extLst>
              </p:cNvPr>
              <p:cNvPicPr/>
              <p:nvPr/>
            </p:nvPicPr>
            <p:blipFill>
              <a:blip r:embed="rId23"/>
              <a:stretch>
                <a:fillRect/>
              </a:stretch>
            </p:blipFill>
            <p:spPr>
              <a:xfrm>
                <a:off x="674435" y="6013623"/>
                <a:ext cx="237600" cy="337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Ink 42">
                <a:extLst>
                  <a:ext uri="{FF2B5EF4-FFF2-40B4-BE49-F238E27FC236}">
                    <a16:creationId xmlns:a16="http://schemas.microsoft.com/office/drawing/2014/main" id="{B8BC50B1-EED0-354C-8030-4516AE73106C}"/>
                  </a:ext>
                </a:extLst>
              </p14:cNvPr>
              <p14:cNvContentPartPr/>
              <p14:nvPr/>
            </p14:nvContentPartPr>
            <p14:xfrm>
              <a:off x="750035" y="6176343"/>
              <a:ext cx="137880" cy="31680"/>
            </p14:xfrm>
          </p:contentPart>
        </mc:Choice>
        <mc:Fallback xmlns="">
          <p:pic>
            <p:nvPicPr>
              <p:cNvPr id="43" name="Ink 42">
                <a:extLst>
                  <a:ext uri="{FF2B5EF4-FFF2-40B4-BE49-F238E27FC236}">
                    <a16:creationId xmlns:a16="http://schemas.microsoft.com/office/drawing/2014/main" id="{B8BC50B1-EED0-354C-8030-4516AE73106C}"/>
                  </a:ext>
                </a:extLst>
              </p:cNvPr>
              <p:cNvPicPr/>
              <p:nvPr/>
            </p:nvPicPr>
            <p:blipFill>
              <a:blip r:embed="rId25"/>
              <a:stretch>
                <a:fillRect/>
              </a:stretch>
            </p:blipFill>
            <p:spPr>
              <a:xfrm>
                <a:off x="719435" y="6145743"/>
                <a:ext cx="1994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4" name="Ink 43">
                <a:extLst>
                  <a:ext uri="{FF2B5EF4-FFF2-40B4-BE49-F238E27FC236}">
                    <a16:creationId xmlns:a16="http://schemas.microsoft.com/office/drawing/2014/main" id="{4014B16F-2BEB-4949-864F-8B94C58A1D31}"/>
                  </a:ext>
                </a:extLst>
              </p14:cNvPr>
              <p14:cNvContentPartPr/>
              <p14:nvPr/>
            </p14:nvContentPartPr>
            <p14:xfrm>
              <a:off x="1013195" y="6085623"/>
              <a:ext cx="6480" cy="229320"/>
            </p14:xfrm>
          </p:contentPart>
        </mc:Choice>
        <mc:Fallback xmlns="">
          <p:pic>
            <p:nvPicPr>
              <p:cNvPr id="44" name="Ink 43">
                <a:extLst>
                  <a:ext uri="{FF2B5EF4-FFF2-40B4-BE49-F238E27FC236}">
                    <a16:creationId xmlns:a16="http://schemas.microsoft.com/office/drawing/2014/main" id="{4014B16F-2BEB-4949-864F-8B94C58A1D31}"/>
                  </a:ext>
                </a:extLst>
              </p:cNvPr>
              <p:cNvPicPr/>
              <p:nvPr/>
            </p:nvPicPr>
            <p:blipFill>
              <a:blip r:embed="rId27"/>
              <a:stretch>
                <a:fillRect/>
              </a:stretch>
            </p:blipFill>
            <p:spPr>
              <a:xfrm>
                <a:off x="982595" y="6054663"/>
                <a:ext cx="6804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5" name="Ink 44">
                <a:extLst>
                  <a:ext uri="{FF2B5EF4-FFF2-40B4-BE49-F238E27FC236}">
                    <a16:creationId xmlns:a16="http://schemas.microsoft.com/office/drawing/2014/main" id="{A012B2A6-85EB-574E-9E42-52C460ACAF3B}"/>
                  </a:ext>
                </a:extLst>
              </p14:cNvPr>
              <p14:cNvContentPartPr/>
              <p14:nvPr/>
            </p14:nvContentPartPr>
            <p14:xfrm>
              <a:off x="1120115" y="6097503"/>
              <a:ext cx="6480" cy="223920"/>
            </p14:xfrm>
          </p:contentPart>
        </mc:Choice>
        <mc:Fallback xmlns="">
          <p:pic>
            <p:nvPicPr>
              <p:cNvPr id="45" name="Ink 44">
                <a:extLst>
                  <a:ext uri="{FF2B5EF4-FFF2-40B4-BE49-F238E27FC236}">
                    <a16:creationId xmlns:a16="http://schemas.microsoft.com/office/drawing/2014/main" id="{A012B2A6-85EB-574E-9E42-52C460ACAF3B}"/>
                  </a:ext>
                </a:extLst>
              </p:cNvPr>
              <p:cNvPicPr/>
              <p:nvPr/>
            </p:nvPicPr>
            <p:blipFill>
              <a:blip r:embed="rId29"/>
              <a:stretch>
                <a:fillRect/>
              </a:stretch>
            </p:blipFill>
            <p:spPr>
              <a:xfrm>
                <a:off x="1089515" y="6066543"/>
                <a:ext cx="6804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6" name="Ink 45">
                <a:extLst>
                  <a:ext uri="{FF2B5EF4-FFF2-40B4-BE49-F238E27FC236}">
                    <a16:creationId xmlns:a16="http://schemas.microsoft.com/office/drawing/2014/main" id="{3B983FB7-6144-2A4E-AED8-3D429AB1AC0B}"/>
                  </a:ext>
                </a:extLst>
              </p14:cNvPr>
              <p14:cNvContentPartPr/>
              <p14:nvPr/>
            </p14:nvContentPartPr>
            <p14:xfrm>
              <a:off x="1245755" y="6082743"/>
              <a:ext cx="6480" cy="200880"/>
            </p14:xfrm>
          </p:contentPart>
        </mc:Choice>
        <mc:Fallback xmlns="">
          <p:pic>
            <p:nvPicPr>
              <p:cNvPr id="46" name="Ink 45">
                <a:extLst>
                  <a:ext uri="{FF2B5EF4-FFF2-40B4-BE49-F238E27FC236}">
                    <a16:creationId xmlns:a16="http://schemas.microsoft.com/office/drawing/2014/main" id="{3B983FB7-6144-2A4E-AED8-3D429AB1AC0B}"/>
                  </a:ext>
                </a:extLst>
              </p:cNvPr>
              <p:cNvPicPr/>
              <p:nvPr/>
            </p:nvPicPr>
            <p:blipFill>
              <a:blip r:embed="rId31"/>
              <a:stretch>
                <a:fillRect/>
              </a:stretch>
            </p:blipFill>
            <p:spPr>
              <a:xfrm>
                <a:off x="1215155" y="6052143"/>
                <a:ext cx="6804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7" name="Ink 46">
                <a:extLst>
                  <a:ext uri="{FF2B5EF4-FFF2-40B4-BE49-F238E27FC236}">
                    <a16:creationId xmlns:a16="http://schemas.microsoft.com/office/drawing/2014/main" id="{54F342D8-6CE7-AD47-95F8-8BB251643221}"/>
                  </a:ext>
                </a:extLst>
              </p14:cNvPr>
              <p14:cNvContentPartPr/>
              <p14:nvPr/>
            </p14:nvContentPartPr>
            <p14:xfrm>
              <a:off x="1145315" y="6176343"/>
              <a:ext cx="182520" cy="25560"/>
            </p14:xfrm>
          </p:contentPart>
        </mc:Choice>
        <mc:Fallback xmlns="">
          <p:pic>
            <p:nvPicPr>
              <p:cNvPr id="47" name="Ink 46">
                <a:extLst>
                  <a:ext uri="{FF2B5EF4-FFF2-40B4-BE49-F238E27FC236}">
                    <a16:creationId xmlns:a16="http://schemas.microsoft.com/office/drawing/2014/main" id="{54F342D8-6CE7-AD47-95F8-8BB251643221}"/>
                  </a:ext>
                </a:extLst>
              </p:cNvPr>
              <p:cNvPicPr/>
              <p:nvPr/>
            </p:nvPicPr>
            <p:blipFill>
              <a:blip r:embed="rId33"/>
              <a:stretch>
                <a:fillRect/>
              </a:stretch>
            </p:blipFill>
            <p:spPr>
              <a:xfrm>
                <a:off x="1114715" y="6145743"/>
                <a:ext cx="2440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8" name="Ink 47">
                <a:extLst>
                  <a:ext uri="{FF2B5EF4-FFF2-40B4-BE49-F238E27FC236}">
                    <a16:creationId xmlns:a16="http://schemas.microsoft.com/office/drawing/2014/main" id="{EDC57133-2126-D24C-B25C-D5E5AACAD5F8}"/>
                  </a:ext>
                </a:extLst>
              </p14:cNvPr>
              <p14:cNvContentPartPr/>
              <p14:nvPr/>
            </p14:nvContentPartPr>
            <p14:xfrm>
              <a:off x="1446995" y="6151143"/>
              <a:ext cx="113400" cy="25560"/>
            </p14:xfrm>
          </p:contentPart>
        </mc:Choice>
        <mc:Fallback xmlns="">
          <p:pic>
            <p:nvPicPr>
              <p:cNvPr id="48" name="Ink 47">
                <a:extLst>
                  <a:ext uri="{FF2B5EF4-FFF2-40B4-BE49-F238E27FC236}">
                    <a16:creationId xmlns:a16="http://schemas.microsoft.com/office/drawing/2014/main" id="{EDC57133-2126-D24C-B25C-D5E5AACAD5F8}"/>
                  </a:ext>
                </a:extLst>
              </p:cNvPr>
              <p:cNvPicPr/>
              <p:nvPr/>
            </p:nvPicPr>
            <p:blipFill>
              <a:blip r:embed="rId35"/>
              <a:stretch>
                <a:fillRect/>
              </a:stretch>
            </p:blipFill>
            <p:spPr>
              <a:xfrm>
                <a:off x="1416395" y="6120543"/>
                <a:ext cx="17496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9" name="Ink 48">
                <a:extLst>
                  <a:ext uri="{FF2B5EF4-FFF2-40B4-BE49-F238E27FC236}">
                    <a16:creationId xmlns:a16="http://schemas.microsoft.com/office/drawing/2014/main" id="{4589517F-BDE4-8D4F-9698-2BB5EDBE8955}"/>
                  </a:ext>
                </a:extLst>
              </p14:cNvPr>
              <p14:cNvContentPartPr/>
              <p14:nvPr/>
            </p14:nvContentPartPr>
            <p14:xfrm>
              <a:off x="1469315" y="6214143"/>
              <a:ext cx="110160" cy="25560"/>
            </p14:xfrm>
          </p:contentPart>
        </mc:Choice>
        <mc:Fallback xmlns="">
          <p:pic>
            <p:nvPicPr>
              <p:cNvPr id="49" name="Ink 48">
                <a:extLst>
                  <a:ext uri="{FF2B5EF4-FFF2-40B4-BE49-F238E27FC236}">
                    <a16:creationId xmlns:a16="http://schemas.microsoft.com/office/drawing/2014/main" id="{4589517F-BDE4-8D4F-9698-2BB5EDBE8955}"/>
                  </a:ext>
                </a:extLst>
              </p:cNvPr>
              <p:cNvPicPr/>
              <p:nvPr/>
            </p:nvPicPr>
            <p:blipFill>
              <a:blip r:embed="rId37"/>
              <a:stretch>
                <a:fillRect/>
              </a:stretch>
            </p:blipFill>
            <p:spPr>
              <a:xfrm>
                <a:off x="1438715" y="6183183"/>
                <a:ext cx="17136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0" name="Ink 49">
                <a:extLst>
                  <a:ext uri="{FF2B5EF4-FFF2-40B4-BE49-F238E27FC236}">
                    <a16:creationId xmlns:a16="http://schemas.microsoft.com/office/drawing/2014/main" id="{5DDE8179-1417-3246-8581-39BD1B2523C4}"/>
                  </a:ext>
                </a:extLst>
              </p14:cNvPr>
              <p14:cNvContentPartPr/>
              <p14:nvPr/>
            </p14:nvContentPartPr>
            <p14:xfrm>
              <a:off x="1893395" y="6076263"/>
              <a:ext cx="119880" cy="218880"/>
            </p14:xfrm>
          </p:contentPart>
        </mc:Choice>
        <mc:Fallback xmlns="">
          <p:pic>
            <p:nvPicPr>
              <p:cNvPr id="50" name="Ink 49">
                <a:extLst>
                  <a:ext uri="{FF2B5EF4-FFF2-40B4-BE49-F238E27FC236}">
                    <a16:creationId xmlns:a16="http://schemas.microsoft.com/office/drawing/2014/main" id="{5DDE8179-1417-3246-8581-39BD1B2523C4}"/>
                  </a:ext>
                </a:extLst>
              </p:cNvPr>
              <p:cNvPicPr/>
              <p:nvPr/>
            </p:nvPicPr>
            <p:blipFill>
              <a:blip r:embed="rId39"/>
              <a:stretch>
                <a:fillRect/>
              </a:stretch>
            </p:blipFill>
            <p:spPr>
              <a:xfrm>
                <a:off x="1862795" y="6045663"/>
                <a:ext cx="18108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1" name="Ink 50">
                <a:extLst>
                  <a:ext uri="{FF2B5EF4-FFF2-40B4-BE49-F238E27FC236}">
                    <a16:creationId xmlns:a16="http://schemas.microsoft.com/office/drawing/2014/main" id="{273164D2-D690-3349-AACD-D5E2DB4B9031}"/>
                  </a:ext>
                </a:extLst>
              </p14:cNvPr>
              <p14:cNvContentPartPr/>
              <p14:nvPr/>
            </p14:nvContentPartPr>
            <p14:xfrm>
              <a:off x="2113715" y="6169863"/>
              <a:ext cx="6480" cy="360"/>
            </p14:xfrm>
          </p:contentPart>
        </mc:Choice>
        <mc:Fallback xmlns="">
          <p:pic>
            <p:nvPicPr>
              <p:cNvPr id="51" name="Ink 50">
                <a:extLst>
                  <a:ext uri="{FF2B5EF4-FFF2-40B4-BE49-F238E27FC236}">
                    <a16:creationId xmlns:a16="http://schemas.microsoft.com/office/drawing/2014/main" id="{273164D2-D690-3349-AACD-D5E2DB4B9031}"/>
                  </a:ext>
                </a:extLst>
              </p:cNvPr>
              <p:cNvPicPr/>
              <p:nvPr/>
            </p:nvPicPr>
            <p:blipFill>
              <a:blip r:embed="rId41"/>
              <a:stretch>
                <a:fillRect/>
              </a:stretch>
            </p:blipFill>
            <p:spPr>
              <a:xfrm>
                <a:off x="2082755" y="6139263"/>
                <a:ext cx="6804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2" name="Ink 51">
                <a:extLst>
                  <a:ext uri="{FF2B5EF4-FFF2-40B4-BE49-F238E27FC236}">
                    <a16:creationId xmlns:a16="http://schemas.microsoft.com/office/drawing/2014/main" id="{9B3E56A1-0411-6A40-B25F-6D12B1C678C8}"/>
                  </a:ext>
                </a:extLst>
              </p14:cNvPr>
              <p14:cNvContentPartPr/>
              <p14:nvPr/>
            </p14:nvContentPartPr>
            <p14:xfrm>
              <a:off x="2182835" y="6101463"/>
              <a:ext cx="151200" cy="182160"/>
            </p14:xfrm>
          </p:contentPart>
        </mc:Choice>
        <mc:Fallback xmlns="">
          <p:pic>
            <p:nvPicPr>
              <p:cNvPr id="52" name="Ink 51">
                <a:extLst>
                  <a:ext uri="{FF2B5EF4-FFF2-40B4-BE49-F238E27FC236}">
                    <a16:creationId xmlns:a16="http://schemas.microsoft.com/office/drawing/2014/main" id="{9B3E56A1-0411-6A40-B25F-6D12B1C678C8}"/>
                  </a:ext>
                </a:extLst>
              </p:cNvPr>
              <p:cNvPicPr/>
              <p:nvPr/>
            </p:nvPicPr>
            <p:blipFill>
              <a:blip r:embed="rId43"/>
              <a:stretch>
                <a:fillRect/>
              </a:stretch>
            </p:blipFill>
            <p:spPr>
              <a:xfrm>
                <a:off x="2151875" y="6070863"/>
                <a:ext cx="2127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3" name="Ink 52">
                <a:extLst>
                  <a:ext uri="{FF2B5EF4-FFF2-40B4-BE49-F238E27FC236}">
                    <a16:creationId xmlns:a16="http://schemas.microsoft.com/office/drawing/2014/main" id="{CAB1B627-02A4-3B45-96A1-A03755F2D897}"/>
                  </a:ext>
                </a:extLst>
              </p14:cNvPr>
              <p14:cNvContentPartPr/>
              <p14:nvPr/>
            </p14:nvContentPartPr>
            <p14:xfrm>
              <a:off x="2421515" y="6083463"/>
              <a:ext cx="25560" cy="194040"/>
            </p14:xfrm>
          </p:contentPart>
        </mc:Choice>
        <mc:Fallback xmlns="">
          <p:pic>
            <p:nvPicPr>
              <p:cNvPr id="53" name="Ink 52">
                <a:extLst>
                  <a:ext uri="{FF2B5EF4-FFF2-40B4-BE49-F238E27FC236}">
                    <a16:creationId xmlns:a16="http://schemas.microsoft.com/office/drawing/2014/main" id="{CAB1B627-02A4-3B45-96A1-A03755F2D897}"/>
                  </a:ext>
                </a:extLst>
              </p:cNvPr>
              <p:cNvPicPr/>
              <p:nvPr/>
            </p:nvPicPr>
            <p:blipFill>
              <a:blip r:embed="rId45"/>
              <a:stretch>
                <a:fillRect/>
              </a:stretch>
            </p:blipFill>
            <p:spPr>
              <a:xfrm>
                <a:off x="2390915" y="6052863"/>
                <a:ext cx="8676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4" name="Ink 53">
                <a:extLst>
                  <a:ext uri="{FF2B5EF4-FFF2-40B4-BE49-F238E27FC236}">
                    <a16:creationId xmlns:a16="http://schemas.microsoft.com/office/drawing/2014/main" id="{9A9BCDCE-E6AC-EB4C-B2B5-BEBA574D6274}"/>
                  </a:ext>
                </a:extLst>
              </p14:cNvPr>
              <p14:cNvContentPartPr/>
              <p14:nvPr/>
            </p14:nvContentPartPr>
            <p14:xfrm>
              <a:off x="3226475" y="6116943"/>
              <a:ext cx="157680" cy="163800"/>
            </p14:xfrm>
          </p:contentPart>
        </mc:Choice>
        <mc:Fallback xmlns="">
          <p:pic>
            <p:nvPicPr>
              <p:cNvPr id="54" name="Ink 53">
                <a:extLst>
                  <a:ext uri="{FF2B5EF4-FFF2-40B4-BE49-F238E27FC236}">
                    <a16:creationId xmlns:a16="http://schemas.microsoft.com/office/drawing/2014/main" id="{9A9BCDCE-E6AC-EB4C-B2B5-BEBA574D6274}"/>
                  </a:ext>
                </a:extLst>
              </p:cNvPr>
              <p:cNvPicPr/>
              <p:nvPr/>
            </p:nvPicPr>
            <p:blipFill>
              <a:blip r:embed="rId47"/>
              <a:stretch>
                <a:fillRect/>
              </a:stretch>
            </p:blipFill>
            <p:spPr>
              <a:xfrm>
                <a:off x="3195875" y="6086343"/>
                <a:ext cx="21888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5" name="Ink 54">
                <a:extLst>
                  <a:ext uri="{FF2B5EF4-FFF2-40B4-BE49-F238E27FC236}">
                    <a16:creationId xmlns:a16="http://schemas.microsoft.com/office/drawing/2014/main" id="{827BDFBD-C04F-AA4F-A825-A6C33B32CED6}"/>
                  </a:ext>
                </a:extLst>
              </p14:cNvPr>
              <p14:cNvContentPartPr/>
              <p14:nvPr/>
            </p14:nvContentPartPr>
            <p14:xfrm>
              <a:off x="3446435" y="6113343"/>
              <a:ext cx="176400" cy="186840"/>
            </p14:xfrm>
          </p:contentPart>
        </mc:Choice>
        <mc:Fallback xmlns="">
          <p:pic>
            <p:nvPicPr>
              <p:cNvPr id="55" name="Ink 54">
                <a:extLst>
                  <a:ext uri="{FF2B5EF4-FFF2-40B4-BE49-F238E27FC236}">
                    <a16:creationId xmlns:a16="http://schemas.microsoft.com/office/drawing/2014/main" id="{827BDFBD-C04F-AA4F-A825-A6C33B32CED6}"/>
                  </a:ext>
                </a:extLst>
              </p:cNvPr>
              <p:cNvPicPr/>
              <p:nvPr/>
            </p:nvPicPr>
            <p:blipFill>
              <a:blip r:embed="rId49"/>
              <a:stretch>
                <a:fillRect/>
              </a:stretch>
            </p:blipFill>
            <p:spPr>
              <a:xfrm>
                <a:off x="3415835" y="6082743"/>
                <a:ext cx="23760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6" name="Ink 55">
                <a:extLst>
                  <a:ext uri="{FF2B5EF4-FFF2-40B4-BE49-F238E27FC236}">
                    <a16:creationId xmlns:a16="http://schemas.microsoft.com/office/drawing/2014/main" id="{5E251F11-19F7-C24F-98C6-24514E5519EE}"/>
                  </a:ext>
                </a:extLst>
              </p14:cNvPr>
              <p14:cNvContentPartPr/>
              <p14:nvPr/>
            </p14:nvContentPartPr>
            <p14:xfrm>
              <a:off x="3635075" y="6119823"/>
              <a:ext cx="160200" cy="207720"/>
            </p14:xfrm>
          </p:contentPart>
        </mc:Choice>
        <mc:Fallback xmlns="">
          <p:pic>
            <p:nvPicPr>
              <p:cNvPr id="56" name="Ink 55">
                <a:extLst>
                  <a:ext uri="{FF2B5EF4-FFF2-40B4-BE49-F238E27FC236}">
                    <a16:creationId xmlns:a16="http://schemas.microsoft.com/office/drawing/2014/main" id="{5E251F11-19F7-C24F-98C6-24514E5519EE}"/>
                  </a:ext>
                </a:extLst>
              </p:cNvPr>
              <p:cNvPicPr/>
              <p:nvPr/>
            </p:nvPicPr>
            <p:blipFill>
              <a:blip r:embed="rId51"/>
              <a:stretch>
                <a:fillRect/>
              </a:stretch>
            </p:blipFill>
            <p:spPr>
              <a:xfrm>
                <a:off x="3604475" y="6088863"/>
                <a:ext cx="2217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7" name="Ink 56">
                <a:extLst>
                  <a:ext uri="{FF2B5EF4-FFF2-40B4-BE49-F238E27FC236}">
                    <a16:creationId xmlns:a16="http://schemas.microsoft.com/office/drawing/2014/main" id="{F546CC04-D8F3-3F42-9750-3192E83D7A8B}"/>
                  </a:ext>
                </a:extLst>
              </p14:cNvPr>
              <p14:cNvContentPartPr/>
              <p14:nvPr/>
            </p14:nvContentPartPr>
            <p14:xfrm>
              <a:off x="3886355" y="6176343"/>
              <a:ext cx="119880" cy="19080"/>
            </p14:xfrm>
          </p:contentPart>
        </mc:Choice>
        <mc:Fallback xmlns="">
          <p:pic>
            <p:nvPicPr>
              <p:cNvPr id="57" name="Ink 56">
                <a:extLst>
                  <a:ext uri="{FF2B5EF4-FFF2-40B4-BE49-F238E27FC236}">
                    <a16:creationId xmlns:a16="http://schemas.microsoft.com/office/drawing/2014/main" id="{F546CC04-D8F3-3F42-9750-3192E83D7A8B}"/>
                  </a:ext>
                </a:extLst>
              </p:cNvPr>
              <p:cNvPicPr/>
              <p:nvPr/>
            </p:nvPicPr>
            <p:blipFill>
              <a:blip r:embed="rId53"/>
              <a:stretch>
                <a:fillRect/>
              </a:stretch>
            </p:blipFill>
            <p:spPr>
              <a:xfrm>
                <a:off x="3855755" y="6145743"/>
                <a:ext cx="1810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8" name="Ink 57">
                <a:extLst>
                  <a:ext uri="{FF2B5EF4-FFF2-40B4-BE49-F238E27FC236}">
                    <a16:creationId xmlns:a16="http://schemas.microsoft.com/office/drawing/2014/main" id="{A194E07C-63DD-7945-A8B1-7E7BABFE20D4}"/>
                  </a:ext>
                </a:extLst>
              </p14:cNvPr>
              <p14:cNvContentPartPr/>
              <p14:nvPr/>
            </p14:nvContentPartPr>
            <p14:xfrm>
              <a:off x="3918035" y="6220263"/>
              <a:ext cx="126000" cy="19080"/>
            </p14:xfrm>
          </p:contentPart>
        </mc:Choice>
        <mc:Fallback xmlns="">
          <p:pic>
            <p:nvPicPr>
              <p:cNvPr id="58" name="Ink 57">
                <a:extLst>
                  <a:ext uri="{FF2B5EF4-FFF2-40B4-BE49-F238E27FC236}">
                    <a16:creationId xmlns:a16="http://schemas.microsoft.com/office/drawing/2014/main" id="{A194E07C-63DD-7945-A8B1-7E7BABFE20D4}"/>
                  </a:ext>
                </a:extLst>
              </p:cNvPr>
              <p:cNvPicPr/>
              <p:nvPr/>
            </p:nvPicPr>
            <p:blipFill>
              <a:blip r:embed="rId55"/>
              <a:stretch>
                <a:fillRect/>
              </a:stretch>
            </p:blipFill>
            <p:spPr>
              <a:xfrm>
                <a:off x="3887435" y="6189663"/>
                <a:ext cx="1875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71" name="Ink 70">
                <a:extLst>
                  <a:ext uri="{FF2B5EF4-FFF2-40B4-BE49-F238E27FC236}">
                    <a16:creationId xmlns:a16="http://schemas.microsoft.com/office/drawing/2014/main" id="{79B11533-FB81-5F49-9CE3-2EBEADF9DA5D}"/>
                  </a:ext>
                </a:extLst>
              </p14:cNvPr>
              <p14:cNvContentPartPr/>
              <p14:nvPr/>
            </p14:nvContentPartPr>
            <p14:xfrm>
              <a:off x="4365155" y="5686023"/>
              <a:ext cx="112680" cy="239400"/>
            </p14:xfrm>
          </p:contentPart>
        </mc:Choice>
        <mc:Fallback xmlns="">
          <p:pic>
            <p:nvPicPr>
              <p:cNvPr id="71" name="Ink 70">
                <a:extLst>
                  <a:ext uri="{FF2B5EF4-FFF2-40B4-BE49-F238E27FC236}">
                    <a16:creationId xmlns:a16="http://schemas.microsoft.com/office/drawing/2014/main" id="{79B11533-FB81-5F49-9CE3-2EBEADF9DA5D}"/>
                  </a:ext>
                </a:extLst>
              </p:cNvPr>
              <p:cNvPicPr/>
              <p:nvPr/>
            </p:nvPicPr>
            <p:blipFill>
              <a:blip r:embed="rId57"/>
              <a:stretch>
                <a:fillRect/>
              </a:stretch>
            </p:blipFill>
            <p:spPr>
              <a:xfrm>
                <a:off x="4334195" y="5655063"/>
                <a:ext cx="17424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2" name="Ink 71">
                <a:extLst>
                  <a:ext uri="{FF2B5EF4-FFF2-40B4-BE49-F238E27FC236}">
                    <a16:creationId xmlns:a16="http://schemas.microsoft.com/office/drawing/2014/main" id="{290230E6-7659-6F46-9BDB-39F057D09B4D}"/>
                  </a:ext>
                </a:extLst>
              </p14:cNvPr>
              <p14:cNvContentPartPr/>
              <p14:nvPr/>
            </p14:nvContentPartPr>
            <p14:xfrm>
              <a:off x="4288835" y="6110103"/>
              <a:ext cx="360" cy="167400"/>
            </p14:xfrm>
          </p:contentPart>
        </mc:Choice>
        <mc:Fallback xmlns="">
          <p:pic>
            <p:nvPicPr>
              <p:cNvPr id="72" name="Ink 71">
                <a:extLst>
                  <a:ext uri="{FF2B5EF4-FFF2-40B4-BE49-F238E27FC236}">
                    <a16:creationId xmlns:a16="http://schemas.microsoft.com/office/drawing/2014/main" id="{290230E6-7659-6F46-9BDB-39F057D09B4D}"/>
                  </a:ext>
                </a:extLst>
              </p:cNvPr>
              <p:cNvPicPr/>
              <p:nvPr/>
            </p:nvPicPr>
            <p:blipFill>
              <a:blip r:embed="rId59"/>
              <a:stretch>
                <a:fillRect/>
              </a:stretch>
            </p:blipFill>
            <p:spPr>
              <a:xfrm>
                <a:off x="4258235" y="6079143"/>
                <a:ext cx="6156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5" name="Ink 75">
                <a:extLst>
                  <a:ext uri="{FF2B5EF4-FFF2-40B4-BE49-F238E27FC236}">
                    <a16:creationId xmlns:a16="http://schemas.microsoft.com/office/drawing/2014/main" id="{0602C70E-028F-D24C-86CC-ACD363717968}"/>
                  </a:ext>
                </a:extLst>
              </p14:cNvPr>
              <p14:cNvContentPartPr/>
              <p14:nvPr/>
            </p14:nvContentPartPr>
            <p14:xfrm>
              <a:off x="4408355" y="6050703"/>
              <a:ext cx="283320" cy="195120"/>
            </p14:xfrm>
          </p:contentPart>
        </mc:Choice>
        <mc:Fallback xmlns="">
          <p:pic>
            <p:nvPicPr>
              <p:cNvPr id="75" name="Ink 75">
                <a:extLst>
                  <a:ext uri="{FF2B5EF4-FFF2-40B4-BE49-F238E27FC236}">
                    <a16:creationId xmlns:a16="http://schemas.microsoft.com/office/drawing/2014/main" id="{0602C70E-028F-D24C-86CC-ACD363717968}"/>
                  </a:ext>
                </a:extLst>
              </p:cNvPr>
              <p:cNvPicPr/>
              <p:nvPr/>
            </p:nvPicPr>
            <p:blipFill>
              <a:blip r:embed="rId61"/>
              <a:stretch>
                <a:fillRect/>
              </a:stretch>
            </p:blipFill>
            <p:spPr>
              <a:xfrm>
                <a:off x="4377755" y="6019743"/>
                <a:ext cx="344520" cy="256680"/>
              </a:xfrm>
              <a:prstGeom prst="rect">
                <a:avLst/>
              </a:prstGeom>
            </p:spPr>
          </p:pic>
        </mc:Fallback>
      </mc:AlternateContent>
    </p:spTree>
    <p:extLst>
      <p:ext uri="{BB962C8B-B14F-4D97-AF65-F5344CB8AC3E}">
        <p14:creationId xmlns:p14="http://schemas.microsoft.com/office/powerpoint/2010/main" val="3601924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name="Results">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3">
              <a:alphaModFix amt="5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262EC5B-AA4C-4020-8B50-292D7E5A2565}"/>
              </a:ext>
            </a:extLst>
          </p:cNvPr>
          <p:cNvPicPr>
            <a:picLocks noChangeAspect="1"/>
          </p:cNvPicPr>
          <p:nvPr/>
        </p:nvPicPr>
        <p:blipFill>
          <a:blip r:embed="rId5"/>
          <a:stretch>
            <a:fillRect/>
          </a:stretch>
        </p:blipFill>
        <p:spPr>
          <a:xfrm>
            <a:off x="1536234" y="803062"/>
            <a:ext cx="6071530" cy="5251874"/>
          </a:xfrm>
          <a:prstGeom prst="rect">
            <a:avLst/>
          </a:prstGeom>
        </p:spPr>
      </p:pic>
      <p:sp>
        <p:nvSpPr>
          <p:cNvPr id="3" name="Shape 84"/>
          <p:cNvSpPr/>
          <p:nvPr/>
        </p:nvSpPr>
        <p:spPr>
          <a:xfrm>
            <a:off x="72864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rtl="0" hangingPunct="0">
              <a:lnSpc>
                <a:spcPct val="100000"/>
              </a:lnSpc>
              <a:spcBef>
                <a:spcPts val="0"/>
              </a:spcBef>
              <a:spcAft>
                <a:spcPts val="0"/>
              </a:spcAft>
              <a:buNone/>
              <a:tabLst/>
            </a:pPr>
            <a:endParaRPr lang="en-IN" sz="1800" b="0" i="0" u="none" strike="noStrike" kern="1200">
              <a:ln>
                <a:noFill/>
              </a:ln>
              <a:latin typeface="Arial" pitchFamily="18"/>
              <a:ea typeface="Microsoft YaHei" pitchFamily="2"/>
              <a:cs typeface="Arial" pitchFamily="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4EE8113-E31C-41E3-BF4E-DBC70580BC4E}"/>
              </a:ext>
            </a:extLst>
          </p:cNvPr>
          <p:cNvPicPr>
            <a:picLocks noChangeAspect="1"/>
          </p:cNvPicPr>
          <p:nvPr/>
        </p:nvPicPr>
        <p:blipFill>
          <a:blip r:embed="rId4"/>
          <a:stretch>
            <a:fillRect/>
          </a:stretch>
        </p:blipFill>
        <p:spPr>
          <a:xfrm>
            <a:off x="1536234" y="803062"/>
            <a:ext cx="6071530" cy="5251874"/>
          </a:xfrm>
          <a:prstGeom prst="rect">
            <a:avLst/>
          </a:prstGeom>
        </p:spPr>
      </p:pic>
    </p:spTree>
    <p:extLst>
      <p:ext uri="{BB962C8B-B14F-4D97-AF65-F5344CB8AC3E}">
        <p14:creationId xmlns:p14="http://schemas.microsoft.com/office/powerpoint/2010/main" val="2622385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Were all clinically relevant outcomes considred?">
    <p:spTree>
      <p:nvGrpSpPr>
        <p:cNvPr id="1" name=""/>
        <p:cNvGrpSpPr/>
        <p:nvPr/>
      </p:nvGrpSpPr>
      <p:grpSpPr>
        <a:xfrm>
          <a:off x="0" y="0"/>
          <a:ext cx="0" cy="0"/>
          <a:chOff x="0" y="0"/>
          <a:chExt cx="0" cy="0"/>
        </a:xfrm>
      </p:grpSpPr>
      <p:sp>
        <p:nvSpPr>
          <p:cNvPr id="2" name="Shape 83"/>
          <p:cNvSpPr txBox="1">
            <a:spLocks noGrp="1"/>
          </p:cNvSpPr>
          <p:nvPr>
            <p:ph type="title"/>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a:t>Were all clinically relevant outcomes considred?</a:t>
            </a:r>
          </a:p>
        </p:txBody>
      </p:sp>
      <p:sp>
        <p:nvSpPr>
          <p:cNvPr id="4" name="Content Placeholder 3">
            <a:extLst>
              <a:ext uri="{FF2B5EF4-FFF2-40B4-BE49-F238E27FC236}">
                <a16:creationId xmlns:a16="http://schemas.microsoft.com/office/drawing/2014/main" id="{4A9F6DB5-208F-4ACB-9E47-2C6CA3EEC5AB}"/>
              </a:ext>
            </a:extLst>
          </p:cNvPr>
          <p:cNvSpPr>
            <a:spLocks noGrp="1"/>
          </p:cNvSpPr>
          <p:nvPr>
            <p:ph idx="1"/>
          </p:nvPr>
        </p:nvSpPr>
        <p:spPr>
          <a:xfrm>
            <a:off x="685800" y="2121408"/>
            <a:ext cx="7772400" cy="4050792"/>
          </a:xfrm>
        </p:spPr>
        <p:txBody>
          <a:bodyPr/>
          <a:lstStyle/>
          <a:p>
            <a:r>
              <a:rPr lang="en-IN" dirty="0"/>
              <a:t>Yes</a:t>
            </a:r>
          </a:p>
        </p:txBody>
      </p:sp>
      <p:sp>
        <p:nvSpPr>
          <p:cNvPr id="3" name="Shape 84"/>
          <p:cNvSpPr/>
          <p:nvPr/>
        </p:nvSpPr>
        <p:spPr>
          <a:xfrm>
            <a:off x="72864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0"/>
              </a:spcBef>
              <a:spcAft>
                <a:spcPts val="0"/>
              </a:spcAft>
              <a:buNone/>
              <a:tabLst/>
            </a:pPr>
            <a:endParaRPr lang="en-IN" sz="2400" b="0" i="0" u="none" strike="noStrike" kern="1200" spc="0" dirty="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0"/>
              </a:spcBef>
              <a:spcAft>
                <a:spcPts val="0"/>
              </a:spcAft>
              <a:buNone/>
              <a:tabLst/>
            </a:pPr>
            <a:endParaRPr lang="en-IN" sz="2400" b="0" i="0" u="none" strike="noStrike" kern="1200" spc="0" dirty="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0"/>
              </a:spcBef>
              <a:spcAft>
                <a:spcPts val="0"/>
              </a:spcAft>
              <a:buNone/>
              <a:tabLst/>
            </a:pPr>
            <a:endParaRPr lang="en-IN" sz="2400" b="0" i="0" u="none" strike="noStrike" kern="1200" spc="0" dirty="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0"/>
              </a:spcBef>
              <a:spcAft>
                <a:spcPts val="0"/>
              </a:spcAft>
              <a:buNone/>
              <a:tabLst/>
            </a:pPr>
            <a:endParaRPr lang="en-IN" sz="2400" b="0" i="0" u="none" strike="noStrike" kern="1200" spc="0" dirty="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0"/>
              </a:spcBef>
              <a:spcAft>
                <a:spcPts val="0"/>
              </a:spcAft>
              <a:buNone/>
              <a:tabLst/>
            </a:pPr>
            <a:endParaRPr lang="en-IN" sz="2400" b="0" i="0" u="none" strike="noStrike" kern="1200" spc="0" dirty="0">
              <a:ln>
                <a:noFill/>
              </a:ln>
              <a:solidFill>
                <a:srgbClr val="000000"/>
              </a:solidFill>
              <a:latin typeface="Arial" pitchFamily="18"/>
              <a:ea typeface="Arial" pitchFamily="2"/>
              <a:cs typeface="Arial" pitchFamily="2"/>
            </a:endParaRPr>
          </a:p>
          <a:p>
            <a:pPr marL="0" marR="0" lvl="0" indent="0" algn="l" rtl="0" hangingPunct="0">
              <a:lnSpc>
                <a:spcPct val="100000"/>
              </a:lnSpc>
              <a:spcBef>
                <a:spcPts val="601"/>
              </a:spcBef>
              <a:spcAft>
                <a:spcPts val="0"/>
              </a:spcAft>
              <a:buNone/>
              <a:tabLst/>
            </a:pPr>
            <a:endParaRPr lang="en-IN" sz="2400" b="0" i="0" u="none" strike="noStrike" kern="1200" spc="0" dirty="0">
              <a:ln>
                <a:noFill/>
              </a:ln>
              <a:solidFill>
                <a:srgbClr val="000000"/>
              </a:solidFill>
              <a:latin typeface="Lato" pitchFamily="18"/>
              <a:ea typeface="Lato" pitchFamily="2"/>
              <a:cs typeface="Lato" pitchFamily="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Were the study patients similar to the patients in my practice?">
    <p:spTree>
      <p:nvGrpSpPr>
        <p:cNvPr id="1" name=""/>
        <p:cNvGrpSpPr/>
        <p:nvPr/>
      </p:nvGrpSpPr>
      <p:grpSpPr>
        <a:xfrm>
          <a:off x="0" y="0"/>
          <a:ext cx="0" cy="0"/>
          <a:chOff x="0" y="0"/>
          <a:chExt cx="0" cy="0"/>
        </a:xfrm>
      </p:grpSpPr>
      <p:sp>
        <p:nvSpPr>
          <p:cNvPr id="2" name="Shape 83"/>
          <p:cNvSpPr txBox="1">
            <a:spLocks noGrp="1"/>
          </p:cNvSpPr>
          <p:nvPr>
            <p:ph type="title" idx="4294967295"/>
          </p:nvPr>
        </p:nvSpPr>
        <p:spPr>
          <a:xfrm>
            <a:off x="1516063" y="579438"/>
            <a:ext cx="7627937"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3200"/>
              <a:t>Were the study patients similar to the patients in my practice?</a:t>
            </a:r>
          </a:p>
        </p:txBody>
      </p:sp>
      <p:sp>
        <p:nvSpPr>
          <p:cNvPr id="3" name="Shape 84"/>
          <p:cNvSpPr/>
          <p:nvPr/>
        </p:nvSpPr>
        <p:spPr>
          <a:xfrm>
            <a:off x="728640" y="1722600"/>
            <a:ext cx="7792920" cy="421955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1440" tIns="91440" rIns="91440" bIns="91440" anchor="t" anchorCtr="0" compatLnSpc="0"/>
          <a:lstStyle/>
          <a:p>
            <a:pPr marL="0" marR="0" lvl="0" indent="0" algn="l" rtl="0" hangingPunct="0">
              <a:lnSpc>
                <a:spcPct val="100000"/>
              </a:lnSpc>
              <a:spcBef>
                <a:spcPts val="0"/>
              </a:spcBef>
              <a:spcAft>
                <a:spcPts val="0"/>
              </a:spcAft>
              <a:buNone/>
              <a:tabLst/>
            </a:pPr>
            <a:endParaRPr lang="en-IN" sz="2000" b="0" i="0" u="none" strike="noStrike" kern="1200" spc="0" dirty="0">
              <a:ln>
                <a:noFill/>
              </a:ln>
              <a:solidFill>
                <a:srgbClr val="000000"/>
              </a:solidFill>
              <a:latin typeface="Arial" pitchFamily="18"/>
              <a:ea typeface="Arial" pitchFamily="2"/>
              <a:cs typeface="Arial" pitchFamily="2"/>
            </a:endParaRPr>
          </a:p>
        </p:txBody>
      </p:sp>
      <p:sp>
        <p:nvSpPr>
          <p:cNvPr id="4" name="TextBox 3">
            <a:extLst>
              <a:ext uri="{FF2B5EF4-FFF2-40B4-BE49-F238E27FC236}">
                <a16:creationId xmlns:a16="http://schemas.microsoft.com/office/drawing/2014/main" id="{FF17D4DF-2259-4CDC-8CE6-23A1D1ECD6EC}"/>
              </a:ext>
            </a:extLst>
          </p:cNvPr>
          <p:cNvSpPr txBox="1"/>
          <p:nvPr/>
        </p:nvSpPr>
        <p:spPr>
          <a:xfrm>
            <a:off x="1115616" y="2123724"/>
            <a:ext cx="6588224" cy="369332"/>
          </a:xfrm>
          <a:prstGeom prst="rect">
            <a:avLst/>
          </a:prstGeom>
          <a:noFill/>
        </p:spPr>
        <p:txBody>
          <a:bodyPr wrap="square" rtlCol="0">
            <a:spAutoFit/>
          </a:bodyPr>
          <a:lstStyle/>
          <a:p>
            <a:r>
              <a:rPr lang="en-IN" dirty="0"/>
              <a:t>Yes, except for racial differences.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90AE1C-4D1F-4F98-9F46-1D50D170F7D1}"/>
              </a:ext>
            </a:extLst>
          </p:cNvPr>
          <p:cNvSpPr>
            <a:spLocks noGrp="1"/>
          </p:cNvSpPr>
          <p:nvPr>
            <p:ph type="title"/>
          </p:nvPr>
        </p:nvSpPr>
        <p:spPr/>
        <p:txBody>
          <a:bodyPr/>
          <a:lstStyle/>
          <a:p>
            <a:pPr>
              <a:buNone/>
            </a:pPr>
            <a:r>
              <a:rPr lang="en-IN" dirty="0"/>
              <a:t>Conclusion</a:t>
            </a:r>
          </a:p>
        </p:txBody>
      </p:sp>
      <p:sp>
        <p:nvSpPr>
          <p:cNvPr id="5" name="Content Placeholder 4">
            <a:extLst>
              <a:ext uri="{FF2B5EF4-FFF2-40B4-BE49-F238E27FC236}">
                <a16:creationId xmlns:a16="http://schemas.microsoft.com/office/drawing/2014/main" id="{F1772F9D-3CD6-4AD3-8240-A3B1D5346419}"/>
              </a:ext>
            </a:extLst>
          </p:cNvPr>
          <p:cNvSpPr>
            <a:spLocks noGrp="1"/>
          </p:cNvSpPr>
          <p:nvPr>
            <p:ph idx="1"/>
          </p:nvPr>
        </p:nvSpPr>
        <p:spPr>
          <a:xfrm>
            <a:off x="685800" y="2104280"/>
            <a:ext cx="7920880" cy="4362615"/>
          </a:xfrm>
        </p:spPr>
        <p:txBody>
          <a:bodyPr>
            <a:normAutofit/>
          </a:bodyPr>
          <a:lstStyle/>
          <a:p>
            <a:r>
              <a:rPr lang="en-IN" sz="2400" dirty="0"/>
              <a:t>Apixaban at a dose of 2.5 mg twice daily resulted in a significantly lower risk of venous thromboembolism than did placebo among ambulatory patients with cancer who were initiating chemotherapy and had an intermediate-to-high risk of venous thromboembolism. </a:t>
            </a:r>
            <a:br>
              <a:rPr lang="en-IN" sz="2400" dirty="0"/>
            </a:br>
            <a:endParaRPr lang="en-IN" sz="2400" dirty="0"/>
          </a:p>
        </p:txBody>
      </p:sp>
    </p:spTree>
    <p:extLst>
      <p:ext uri="{BB962C8B-B14F-4D97-AF65-F5344CB8AC3E}">
        <p14:creationId xmlns:p14="http://schemas.microsoft.com/office/powerpoint/2010/main" val="1865522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page43">
    <p:spTree>
      <p:nvGrpSpPr>
        <p:cNvPr id="1" name=""/>
        <p:cNvGrpSpPr/>
        <p:nvPr/>
      </p:nvGrpSpPr>
      <p:grpSpPr>
        <a:xfrm>
          <a:off x="0" y="0"/>
          <a:ext cx="0" cy="0"/>
          <a:chOff x="0" y="0"/>
          <a:chExt cx="0" cy="0"/>
        </a:xfrm>
      </p:grpSpPr>
      <p:sp>
        <p:nvSpPr>
          <p:cNvPr id="2" name="Shape 190"/>
          <p:cNvSpPr txBox="1">
            <a:spLocks noGrp="1"/>
          </p:cNvSpPr>
          <p:nvPr>
            <p:ph type="title" idx="4294967295"/>
          </p:nvPr>
        </p:nvSpPr>
        <p:spPr>
          <a:xfrm>
            <a:off x="0" y="2881313"/>
            <a:ext cx="6445250" cy="1095375"/>
          </a:xfrm>
        </p:spPr>
        <p:txBody>
          <a:bodyPr wrap="square" lIns="91440" tIns="91440" rIns="91440" bIns="91440" anchor="b">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IN" sz="7200" b="1">
                <a:latin typeface="Lato" pitchFamily="18"/>
              </a:rPr>
              <a:t>Thank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Wood Type</Template>
  <TotalTime>3712</TotalTime>
  <Words>1185</Words>
  <Application>Microsoft Office PowerPoint</Application>
  <PresentationFormat>On-screen Show (4:3)</PresentationFormat>
  <Paragraphs>151</Paragraphs>
  <Slides>36</Slides>
  <Notes>25</Notes>
  <HiddenSlides>5</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Arial Unicode MS</vt:lpstr>
      <vt:lpstr>Calibri</vt:lpstr>
      <vt:lpstr>Lato</vt:lpstr>
      <vt:lpstr>Rockwell</vt:lpstr>
      <vt:lpstr>Rockwell Condensed</vt:lpstr>
      <vt:lpstr>Rockwell Extra Bold</vt:lpstr>
      <vt:lpstr>StarSymbol</vt:lpstr>
      <vt:lpstr>Times New Roman</vt:lpstr>
      <vt:lpstr>Wingdings</vt:lpstr>
      <vt:lpstr>Wood Type</vt:lpstr>
      <vt:lpstr>Rct Critical appraisal  </vt:lpstr>
      <vt:lpstr>PowerPoint Presentation</vt:lpstr>
      <vt:lpstr>Background</vt:lpstr>
      <vt:lpstr>PowerPoint Presentation</vt:lpstr>
      <vt:lpstr>PowerPoint Presentation</vt:lpstr>
      <vt:lpstr>Hypothesis</vt:lpstr>
      <vt:lpstr>Study Design</vt:lpstr>
      <vt:lpstr>PICOT</vt:lpstr>
      <vt:lpstr>Was the study population clearly defined?</vt:lpstr>
      <vt:lpstr>EXCLUSION CRITERIA:</vt:lpstr>
      <vt:lpstr>Were the outcome measures clearly defined?</vt:lpstr>
      <vt:lpstr>Were the patients randomized?</vt:lpstr>
      <vt:lpstr>PowerPoint Presentation</vt:lpstr>
      <vt:lpstr>PowerPoint Presentation</vt:lpstr>
      <vt:lpstr>Was the randomisation concealed?</vt:lpstr>
      <vt:lpstr>To what extend was the study blinded?</vt:lpstr>
      <vt:lpstr>Was the follow up complete?</vt:lpstr>
      <vt:lpstr>Were the patients analysed in the groups to which they were randomized?</vt:lpstr>
      <vt:lpstr>Consort figure</vt:lpstr>
      <vt:lpstr>Were adequate number of people included in the study?</vt:lpstr>
      <vt:lpstr>PowerPoint Presentation</vt:lpstr>
      <vt:lpstr>PowerPoint Presentation</vt:lpstr>
      <vt:lpstr>Did the intervention and control groups start with the same prognosis?</vt:lpstr>
      <vt:lpstr>PowerPoint Presentation</vt:lpstr>
      <vt:lpstr>Validity of the study</vt:lpstr>
      <vt:lpstr>Results</vt:lpstr>
      <vt:lpstr>Results</vt:lpstr>
      <vt:lpstr>PowerPoint Presentation</vt:lpstr>
      <vt:lpstr>PowerPoint Presentation</vt:lpstr>
      <vt:lpstr>PowerPoint Presentation</vt:lpstr>
      <vt:lpstr>PowerPoint Presentation</vt:lpstr>
      <vt:lpstr>PowerPoint Presentation</vt:lpstr>
      <vt:lpstr>Were all clinically relevant outcomes considred?</vt:lpstr>
      <vt:lpstr>Were the study patients similar to the patients in my practice?</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 MITHUN ABRAHAM PRAKASH</dc:title>
  <dc:creator>Mithunap</dc:creator>
  <cp:lastModifiedBy>Jacob Johnson</cp:lastModifiedBy>
  <cp:revision>81</cp:revision>
  <dcterms:modified xsi:type="dcterms:W3CDTF">2019-01-17T10:58:52Z</dcterms:modified>
</cp:coreProperties>
</file>